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ea54cfdfe645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e4b7dab984edc"/>
  </p:sldMasterIdLst>
  <p:sldIdLst>
    <p:sldId xmlns:r="http://schemas.openxmlformats.org/officeDocument/2006/relationships" id="256" r:id="Rbd3a127600f54a51"/>
    <p:sldId xmlns:r="http://schemas.openxmlformats.org/officeDocument/2006/relationships" id="257" r:id="R930f1ad3bfb0491f"/>
    <p:sldId xmlns:r="http://schemas.openxmlformats.org/officeDocument/2006/relationships" id="258" r:id="R38a4cd15314a4604"/>
    <p:sldId xmlns:r="http://schemas.openxmlformats.org/officeDocument/2006/relationships" id="259" r:id="R8ab38fb3af984fe3"/>
    <p:sldId xmlns:r="http://schemas.openxmlformats.org/officeDocument/2006/relationships" id="260" r:id="R1ecb2c9c282a4f50"/>
    <p:sldId xmlns:r="http://schemas.openxmlformats.org/officeDocument/2006/relationships" id="261" r:id="R2a343356833541e9"/>
    <p:sldId xmlns:r="http://schemas.openxmlformats.org/officeDocument/2006/relationships" id="262" r:id="R554fe1e4640e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e4b7dab984edc" /><Relationship Type="http://schemas.openxmlformats.org/officeDocument/2006/relationships/slide" Target="/ppt/slides/slide1.xml" Id="Rbd3a127600f54a51" /><Relationship Type="http://schemas.openxmlformats.org/officeDocument/2006/relationships/slide" Target="/ppt/slides/slide2.xml" Id="R930f1ad3bfb0491f" /><Relationship Type="http://schemas.openxmlformats.org/officeDocument/2006/relationships/slide" Target="/ppt/slides/slide3.xml" Id="R38a4cd15314a4604" /><Relationship Type="http://schemas.openxmlformats.org/officeDocument/2006/relationships/slide" Target="/ppt/slides/slide4.xml" Id="R8ab38fb3af984fe3" /><Relationship Type="http://schemas.openxmlformats.org/officeDocument/2006/relationships/slide" Target="/ppt/slides/slide5.xml" Id="R1ecb2c9c282a4f50" /><Relationship Type="http://schemas.openxmlformats.org/officeDocument/2006/relationships/slide" Target="/ppt/slides/slide6.xml" Id="R2a343356833541e9" /><Relationship Type="http://schemas.openxmlformats.org/officeDocument/2006/relationships/slide" Target="/ppt/slides/slide7.xml" Id="R554fe1e4640e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5d13f9b35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de4a831244682" /><Relationship Type="http://schemas.openxmlformats.org/officeDocument/2006/relationships/theme" Target="/ppt/slideMasters/theme/theme1.xml" Id="Rdc66a77c7aca4a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2de4a8312446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1d5efd3dc4b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f25dda5214c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8ca8000d049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43c2eccdf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67324af764b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68f02b2a5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14e4f1a5742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IMBER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IMBER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2 801 267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3 144 710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FINSRUD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Finsrud, Rådalslien 113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930 800 481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IMBER INVEST AS</a:t>
            </a:r>
          </a:p>
        </p:txBody>
      </p:sp>
    </p:spTree>
  </p:cSld>
  <p:clrMapOvr>
    <a:masterClrMapping xmlns:a="http://schemas.openxmlformats.org/drawingml/2006/main"/>
  </p:clrMapOvr>
</p:sld>
</file>