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a763709b62046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a4ee1896d448d2"/>
  </p:sldMasterIdLst>
  <p:sldIdLst>
    <p:sldId xmlns:r="http://schemas.openxmlformats.org/officeDocument/2006/relationships" id="256" r:id="R4e2d4375af094036"/>
    <p:sldId xmlns:r="http://schemas.openxmlformats.org/officeDocument/2006/relationships" id="257" r:id="Rb6468ddeb2b04c4f"/>
    <p:sldId xmlns:r="http://schemas.openxmlformats.org/officeDocument/2006/relationships" id="258" r:id="R1bd70b01eb714f7a"/>
    <p:sldId xmlns:r="http://schemas.openxmlformats.org/officeDocument/2006/relationships" id="259" r:id="Rf66f9f092fd94d77"/>
    <p:sldId xmlns:r="http://schemas.openxmlformats.org/officeDocument/2006/relationships" id="260" r:id="R6d138fc5890547fe"/>
    <p:sldId xmlns:r="http://schemas.openxmlformats.org/officeDocument/2006/relationships" id="261" r:id="R70831be470c54157"/>
    <p:sldId xmlns:r="http://schemas.openxmlformats.org/officeDocument/2006/relationships" id="262" r:id="R7a3f6237fe224e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a4ee1896d448d2" /><Relationship Type="http://schemas.openxmlformats.org/officeDocument/2006/relationships/slide" Target="/ppt/slides/slide1.xml" Id="R4e2d4375af094036" /><Relationship Type="http://schemas.openxmlformats.org/officeDocument/2006/relationships/slide" Target="/ppt/slides/slide2.xml" Id="Rb6468ddeb2b04c4f" /><Relationship Type="http://schemas.openxmlformats.org/officeDocument/2006/relationships/slide" Target="/ppt/slides/slide3.xml" Id="R1bd70b01eb714f7a" /><Relationship Type="http://schemas.openxmlformats.org/officeDocument/2006/relationships/slide" Target="/ppt/slides/slide4.xml" Id="Rf66f9f092fd94d77" /><Relationship Type="http://schemas.openxmlformats.org/officeDocument/2006/relationships/slide" Target="/ppt/slides/slide5.xml" Id="R6d138fc5890547fe" /><Relationship Type="http://schemas.openxmlformats.org/officeDocument/2006/relationships/slide" Target="/ppt/slides/slide6.xml" Id="R70831be470c54157" /><Relationship Type="http://schemas.openxmlformats.org/officeDocument/2006/relationships/slide" Target="/ppt/slides/slide7.xml" Id="R7a3f6237fe224e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4550c20a8245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b6c09ec3734890" /><Relationship Type="http://schemas.openxmlformats.org/officeDocument/2006/relationships/theme" Target="/ppt/slideMasters/theme/theme1.xml" Id="Rabb7b4aa6c6845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b6c09ec37348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f01fef469c40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69263f0d9a417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d423cc46fe4a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0d184bb57642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d18af3dcf1414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90221e4f07471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f93e1220c640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HCI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HCI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HCI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HCI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HCI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HCI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−44 282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55 718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510 733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514 221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HCI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IHLEN CHRISTOPHER WILLIAM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HCI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Eufemias gate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930 805 963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HCI AS</a:t>
            </a:r>
          </a:p>
        </p:txBody>
      </p:sp>
    </p:spTree>
  </p:cSld>
  <p:clrMapOvr>
    <a:masterClrMapping xmlns:a="http://schemas.openxmlformats.org/drawingml/2006/main"/>
  </p:clrMapOvr>
</p:sld>
</file>