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0e8cbfb44a48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33fc50018b4ece"/>
  </p:sldMasterIdLst>
  <p:sldIdLst>
    <p:sldId xmlns:r="http://schemas.openxmlformats.org/officeDocument/2006/relationships" id="256" r:id="Rf8e14e8a7acb4a65"/>
    <p:sldId xmlns:r="http://schemas.openxmlformats.org/officeDocument/2006/relationships" id="257" r:id="R3b885191d5084403"/>
    <p:sldId xmlns:r="http://schemas.openxmlformats.org/officeDocument/2006/relationships" id="258" r:id="Ra13915d18563431a"/>
    <p:sldId xmlns:r="http://schemas.openxmlformats.org/officeDocument/2006/relationships" id="259" r:id="Rb25cf6d124b749d0"/>
    <p:sldId xmlns:r="http://schemas.openxmlformats.org/officeDocument/2006/relationships" id="260" r:id="R14814730832b44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33fc50018b4ece" /><Relationship Type="http://schemas.openxmlformats.org/officeDocument/2006/relationships/slide" Target="/ppt/slides/slide1.xml" Id="Rf8e14e8a7acb4a65" /><Relationship Type="http://schemas.openxmlformats.org/officeDocument/2006/relationships/slide" Target="/ppt/slides/slide2.xml" Id="R3b885191d5084403" /><Relationship Type="http://schemas.openxmlformats.org/officeDocument/2006/relationships/slide" Target="/ppt/slides/slide3.xml" Id="Ra13915d18563431a" /><Relationship Type="http://schemas.openxmlformats.org/officeDocument/2006/relationships/slide" Target="/ppt/slides/slide4.xml" Id="Rb25cf6d124b749d0" /><Relationship Type="http://schemas.openxmlformats.org/officeDocument/2006/relationships/slide" Target="/ppt/slides/slide5.xml" Id="R14814730832b44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081a4b2f004c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06f57e5934fa6" /><Relationship Type="http://schemas.openxmlformats.org/officeDocument/2006/relationships/theme" Target="/ppt/slideMasters/theme/theme1.xml" Id="Rd0c96975956848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b06f57e5934f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37c8b860446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9f1952e684e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933be14fc45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45d228e6246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d0d49ec4a4c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EIVIND RUUD AGENTURER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RUUD AGENTURER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RUUD AGENTURER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RUUD AGENTURER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RUUD AGENTURER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RUUD AGENTURER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930 858 021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RUUD AGENTURER AS</a:t>
            </a:r>
          </a:p>
        </p:txBody>
      </p:sp>
    </p:spTree>
  </p:cSld>
  <p:clrMapOvr>
    <a:masterClrMapping xmlns:a="http://schemas.openxmlformats.org/drawingml/2006/main"/>
  </p:clrMapOvr>
</p:sld>
</file>