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f2be79e5cd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2bde640f34c96"/>
  </p:sldMasterIdLst>
  <p:sldIdLst>
    <p:sldId xmlns:r="http://schemas.openxmlformats.org/officeDocument/2006/relationships" id="256" r:id="Rb0377e73bfe542b0"/>
    <p:sldId xmlns:r="http://schemas.openxmlformats.org/officeDocument/2006/relationships" id="257" r:id="Re0d2d90b2e83439c"/>
    <p:sldId xmlns:r="http://schemas.openxmlformats.org/officeDocument/2006/relationships" id="258" r:id="Rc4b77f6503a8449c"/>
    <p:sldId xmlns:r="http://schemas.openxmlformats.org/officeDocument/2006/relationships" id="259" r:id="Rc98b86842fd1425a"/>
    <p:sldId xmlns:r="http://schemas.openxmlformats.org/officeDocument/2006/relationships" id="260" r:id="Raf9ee8ce4fe646fb"/>
    <p:sldId xmlns:r="http://schemas.openxmlformats.org/officeDocument/2006/relationships" id="261" r:id="Reaccc9bd1d294472"/>
    <p:sldId xmlns:r="http://schemas.openxmlformats.org/officeDocument/2006/relationships" id="262" r:id="Rde133e0ad9af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2bde640f34c96" /><Relationship Type="http://schemas.openxmlformats.org/officeDocument/2006/relationships/slide" Target="/ppt/slides/slide1.xml" Id="Rb0377e73bfe542b0" /><Relationship Type="http://schemas.openxmlformats.org/officeDocument/2006/relationships/slide" Target="/ppt/slides/slide2.xml" Id="Re0d2d90b2e83439c" /><Relationship Type="http://schemas.openxmlformats.org/officeDocument/2006/relationships/slide" Target="/ppt/slides/slide3.xml" Id="Rc4b77f6503a8449c" /><Relationship Type="http://schemas.openxmlformats.org/officeDocument/2006/relationships/slide" Target="/ppt/slides/slide4.xml" Id="Rc98b86842fd1425a" /><Relationship Type="http://schemas.openxmlformats.org/officeDocument/2006/relationships/slide" Target="/ppt/slides/slide5.xml" Id="Raf9ee8ce4fe646fb" /><Relationship Type="http://schemas.openxmlformats.org/officeDocument/2006/relationships/slide" Target="/ppt/slides/slide6.xml" Id="Reaccc9bd1d294472" /><Relationship Type="http://schemas.openxmlformats.org/officeDocument/2006/relationships/slide" Target="/ppt/slides/slide7.xml" Id="Rde133e0ad9af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d99822880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a93e7ebb4307" /><Relationship Type="http://schemas.openxmlformats.org/officeDocument/2006/relationships/theme" Target="/ppt/slideMasters/theme/theme1.xml" Id="Rb9c5612e920a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7a93e7ebb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7fdba71a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762f5ee3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c76ed7083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37f17f0e9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584dc635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55acfdf349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ec8e0178e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