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455ba0fd174a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3505c80264151"/>
  </p:sldMasterIdLst>
  <p:sldIdLst>
    <p:sldId xmlns:r="http://schemas.openxmlformats.org/officeDocument/2006/relationships" id="256" r:id="R629233f887834be7"/>
    <p:sldId xmlns:r="http://schemas.openxmlformats.org/officeDocument/2006/relationships" id="257" r:id="R2d75741ab2e94038"/>
    <p:sldId xmlns:r="http://schemas.openxmlformats.org/officeDocument/2006/relationships" id="258" r:id="R059b293a27ab40fb"/>
    <p:sldId xmlns:r="http://schemas.openxmlformats.org/officeDocument/2006/relationships" id="259" r:id="R31caba10d0094d52"/>
    <p:sldId xmlns:r="http://schemas.openxmlformats.org/officeDocument/2006/relationships" id="260" r:id="Re49944a0b7fa4e45"/>
    <p:sldId xmlns:r="http://schemas.openxmlformats.org/officeDocument/2006/relationships" id="261" r:id="R097b1cec70504de1"/>
    <p:sldId xmlns:r="http://schemas.openxmlformats.org/officeDocument/2006/relationships" id="262" r:id="R6dd8bb77206348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3505c80264151" /><Relationship Type="http://schemas.openxmlformats.org/officeDocument/2006/relationships/slide" Target="/ppt/slides/slide1.xml" Id="R629233f887834be7" /><Relationship Type="http://schemas.openxmlformats.org/officeDocument/2006/relationships/slide" Target="/ppt/slides/slide2.xml" Id="R2d75741ab2e94038" /><Relationship Type="http://schemas.openxmlformats.org/officeDocument/2006/relationships/slide" Target="/ppt/slides/slide3.xml" Id="R059b293a27ab40fb" /><Relationship Type="http://schemas.openxmlformats.org/officeDocument/2006/relationships/slide" Target="/ppt/slides/slide4.xml" Id="R31caba10d0094d52" /><Relationship Type="http://schemas.openxmlformats.org/officeDocument/2006/relationships/slide" Target="/ppt/slides/slide5.xml" Id="Re49944a0b7fa4e45" /><Relationship Type="http://schemas.openxmlformats.org/officeDocument/2006/relationships/slide" Target="/ppt/slides/slide6.xml" Id="R097b1cec70504de1" /><Relationship Type="http://schemas.openxmlformats.org/officeDocument/2006/relationships/slide" Target="/ppt/slides/slide7.xml" Id="R6dd8bb77206348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1141d53f34a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7cbf0cdcb426c" /><Relationship Type="http://schemas.openxmlformats.org/officeDocument/2006/relationships/theme" Target="/ppt/slideMasters/theme/theme1.xml" Id="R7000af437e464c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87cbf0cdcb42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020509ba64d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eb71a71744f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6e2f79f5a4d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699d3e83647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be18c654c46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ff91e257746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1f6142238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BJORHEIM HOLDING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BJØRHEIM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Gaupestien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4103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930 891 339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