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8b05b0ca7b74fd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0bdb010102d4d6a"/>
  </p:sldMasterIdLst>
  <p:sldIdLst>
    <p:sldId xmlns:r="http://schemas.openxmlformats.org/officeDocument/2006/relationships" id="256" r:id="Rdc15cfbbfa12432e"/>
    <p:sldId xmlns:r="http://schemas.openxmlformats.org/officeDocument/2006/relationships" id="257" r:id="R41e8e5ebfe9d4bb6"/>
    <p:sldId xmlns:r="http://schemas.openxmlformats.org/officeDocument/2006/relationships" id="258" r:id="Rc8ea7533c68c4ebe"/>
    <p:sldId xmlns:r="http://schemas.openxmlformats.org/officeDocument/2006/relationships" id="259" r:id="R59d4d28b6c80421e"/>
    <p:sldId xmlns:r="http://schemas.openxmlformats.org/officeDocument/2006/relationships" id="260" r:id="R835a9981de5e43c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0bdb010102d4d6a" /><Relationship Type="http://schemas.openxmlformats.org/officeDocument/2006/relationships/slide" Target="/ppt/slides/slide1.xml" Id="Rdc15cfbbfa12432e" /><Relationship Type="http://schemas.openxmlformats.org/officeDocument/2006/relationships/slide" Target="/ppt/slides/slide2.xml" Id="R41e8e5ebfe9d4bb6" /><Relationship Type="http://schemas.openxmlformats.org/officeDocument/2006/relationships/slide" Target="/ppt/slides/slide3.xml" Id="Rc8ea7533c68c4ebe" /><Relationship Type="http://schemas.openxmlformats.org/officeDocument/2006/relationships/slide" Target="/ppt/slides/slide4.xml" Id="R59d4d28b6c80421e" /><Relationship Type="http://schemas.openxmlformats.org/officeDocument/2006/relationships/slide" Target="/ppt/slides/slide5.xml" Id="R835a9981de5e43c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1d469805ff4408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d701c18ee143c7" /><Relationship Type="http://schemas.openxmlformats.org/officeDocument/2006/relationships/theme" Target="/ppt/slideMasters/theme/theme1.xml" Id="Ra51b97a25cc8404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8d701c18ee143c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b4b49f0cf94d0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9e669868cd4a8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b6e49cf9144b7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7d8fc717274bf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45cdd68f604d9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VIKSUND TRADING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VIKSUND TRADING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VIKSUND TRADING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VIKSUND TRADING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VIKSUND TRADING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VIKSUND TRADING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930 984 213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VIKSUND TRADING AS</a:t>
            </a:r>
          </a:p>
        </p:txBody>
      </p:sp>
    </p:spTree>
  </p:cSld>
  <p:clrMapOvr>
    <a:masterClrMapping xmlns:a="http://schemas.openxmlformats.org/drawingml/2006/main"/>
  </p:clrMapOvr>
</p:sld>
</file>