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2d1d9b32e0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c2ea5578364ebb"/>
  </p:sldMasterIdLst>
  <p:sldIdLst>
    <p:sldId xmlns:r="http://schemas.openxmlformats.org/officeDocument/2006/relationships" id="256" r:id="Ra481b94f52424375"/>
    <p:sldId xmlns:r="http://schemas.openxmlformats.org/officeDocument/2006/relationships" id="257" r:id="R41cff4f3299e4ad0"/>
    <p:sldId xmlns:r="http://schemas.openxmlformats.org/officeDocument/2006/relationships" id="258" r:id="Rbad6f74d1be347ac"/>
    <p:sldId xmlns:r="http://schemas.openxmlformats.org/officeDocument/2006/relationships" id="259" r:id="R6a13918dc7f449e5"/>
    <p:sldId xmlns:r="http://schemas.openxmlformats.org/officeDocument/2006/relationships" id="260" r:id="R9865898bfbd3422e"/>
    <p:sldId xmlns:r="http://schemas.openxmlformats.org/officeDocument/2006/relationships" id="261" r:id="R322804cf60cd426e"/>
    <p:sldId xmlns:r="http://schemas.openxmlformats.org/officeDocument/2006/relationships" id="262" r:id="R6d2af24121f2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2ea5578364ebb" /><Relationship Type="http://schemas.openxmlformats.org/officeDocument/2006/relationships/slide" Target="/ppt/slides/slide1.xml" Id="Ra481b94f52424375" /><Relationship Type="http://schemas.openxmlformats.org/officeDocument/2006/relationships/slide" Target="/ppt/slides/slide2.xml" Id="R41cff4f3299e4ad0" /><Relationship Type="http://schemas.openxmlformats.org/officeDocument/2006/relationships/slide" Target="/ppt/slides/slide3.xml" Id="Rbad6f74d1be347ac" /><Relationship Type="http://schemas.openxmlformats.org/officeDocument/2006/relationships/slide" Target="/ppt/slides/slide4.xml" Id="R6a13918dc7f449e5" /><Relationship Type="http://schemas.openxmlformats.org/officeDocument/2006/relationships/slide" Target="/ppt/slides/slide5.xml" Id="R9865898bfbd3422e" /><Relationship Type="http://schemas.openxmlformats.org/officeDocument/2006/relationships/slide" Target="/ppt/slides/slide6.xml" Id="R322804cf60cd426e" /><Relationship Type="http://schemas.openxmlformats.org/officeDocument/2006/relationships/slide" Target="/ppt/slides/slide7.xml" Id="R6d2af24121f2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3bfd45f9049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8d1600eba418e" /><Relationship Type="http://schemas.openxmlformats.org/officeDocument/2006/relationships/theme" Target="/ppt/slideMasters/theme/theme1.xml" Id="R9c036ea26ecb4a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8d1600eba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ed5be4c6d4f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e4733c9bf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018f6e858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ad3e27a4b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0725deff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80578f14840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064d3951b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