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3c17ebdcf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f9adf883b404c"/>
  </p:sldMasterIdLst>
  <p:sldIdLst>
    <p:sldId xmlns:r="http://schemas.openxmlformats.org/officeDocument/2006/relationships" id="256" r:id="R83f4468f09024550"/>
    <p:sldId xmlns:r="http://schemas.openxmlformats.org/officeDocument/2006/relationships" id="257" r:id="R30b8b0c1df5c4ebe"/>
    <p:sldId xmlns:r="http://schemas.openxmlformats.org/officeDocument/2006/relationships" id="258" r:id="R2087b1b74ed54fa7"/>
    <p:sldId xmlns:r="http://schemas.openxmlformats.org/officeDocument/2006/relationships" id="259" r:id="Rc6a2a4fdef3c49bb"/>
    <p:sldId xmlns:r="http://schemas.openxmlformats.org/officeDocument/2006/relationships" id="260" r:id="R912a5ea032b94942"/>
    <p:sldId xmlns:r="http://schemas.openxmlformats.org/officeDocument/2006/relationships" id="261" r:id="R943991bb122843c0"/>
    <p:sldId xmlns:r="http://schemas.openxmlformats.org/officeDocument/2006/relationships" id="262" r:id="Rdff70eb904194b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f9adf883b404c" /><Relationship Type="http://schemas.openxmlformats.org/officeDocument/2006/relationships/slide" Target="/ppt/slides/slide1.xml" Id="R83f4468f09024550" /><Relationship Type="http://schemas.openxmlformats.org/officeDocument/2006/relationships/slide" Target="/ppt/slides/slide2.xml" Id="R30b8b0c1df5c4ebe" /><Relationship Type="http://schemas.openxmlformats.org/officeDocument/2006/relationships/slide" Target="/ppt/slides/slide3.xml" Id="R2087b1b74ed54fa7" /><Relationship Type="http://schemas.openxmlformats.org/officeDocument/2006/relationships/slide" Target="/ppt/slides/slide4.xml" Id="Rc6a2a4fdef3c49bb" /><Relationship Type="http://schemas.openxmlformats.org/officeDocument/2006/relationships/slide" Target="/ppt/slides/slide5.xml" Id="R912a5ea032b94942" /><Relationship Type="http://schemas.openxmlformats.org/officeDocument/2006/relationships/slide" Target="/ppt/slides/slide6.xml" Id="R943991bb122843c0" /><Relationship Type="http://schemas.openxmlformats.org/officeDocument/2006/relationships/slide" Target="/ppt/slides/slide7.xml" Id="Rdff70eb904194b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6de1a3737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72b3f88574cbf" /><Relationship Type="http://schemas.openxmlformats.org/officeDocument/2006/relationships/theme" Target="/ppt/slideMasters/theme/theme1.xml" Id="Rc5a50721a559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72b3f8857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85fd63b1e4a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48e40891649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27c5330c2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c0bf6ce18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2f8d0d1643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1787b4b5647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74085e3874f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RØRSERVICE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16 591 473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1 080 642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8 689 639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13 847 446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LOKES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EVENSEN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931 007 017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