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2af536b42546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61a89b83804b51"/>
  </p:sldMasterIdLst>
  <p:sldIdLst>
    <p:sldId xmlns:r="http://schemas.openxmlformats.org/officeDocument/2006/relationships" id="256" r:id="R4fe5203ba4ef4049"/>
    <p:sldId xmlns:r="http://schemas.openxmlformats.org/officeDocument/2006/relationships" id="257" r:id="R0f3f3de02724412d"/>
    <p:sldId xmlns:r="http://schemas.openxmlformats.org/officeDocument/2006/relationships" id="258" r:id="R523f954b23184735"/>
    <p:sldId xmlns:r="http://schemas.openxmlformats.org/officeDocument/2006/relationships" id="259" r:id="Rc248f0be61f44fb0"/>
    <p:sldId xmlns:r="http://schemas.openxmlformats.org/officeDocument/2006/relationships" id="260" r:id="R783c25dec81e497a"/>
    <p:sldId xmlns:r="http://schemas.openxmlformats.org/officeDocument/2006/relationships" id="261" r:id="R54130ef5acfa4c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1a89b83804b51" /><Relationship Type="http://schemas.openxmlformats.org/officeDocument/2006/relationships/slide" Target="/ppt/slides/slide1.xml" Id="R4fe5203ba4ef4049" /><Relationship Type="http://schemas.openxmlformats.org/officeDocument/2006/relationships/slide" Target="/ppt/slides/slide2.xml" Id="R0f3f3de02724412d" /><Relationship Type="http://schemas.openxmlformats.org/officeDocument/2006/relationships/slide" Target="/ppt/slides/slide3.xml" Id="R523f954b23184735" /><Relationship Type="http://schemas.openxmlformats.org/officeDocument/2006/relationships/slide" Target="/ppt/slides/slide4.xml" Id="Rc248f0be61f44fb0" /><Relationship Type="http://schemas.openxmlformats.org/officeDocument/2006/relationships/slide" Target="/ppt/slides/slide5.xml" Id="R783c25dec81e497a" /><Relationship Type="http://schemas.openxmlformats.org/officeDocument/2006/relationships/slide" Target="/ppt/slides/slide6.xml" Id="R54130ef5acfa4c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4f34520d54d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f2375bb4c48ec" /><Relationship Type="http://schemas.openxmlformats.org/officeDocument/2006/relationships/theme" Target="/ppt/slideMasters/theme/theme1.xml" Id="R83ecb5c94a844b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ef2375bb4c48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9663da5a7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a3171867b4c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633202e954b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85c1f0780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b518cc27d46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cfdc87f8646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16 591 473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8 689 639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931 007 017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