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04a2145a9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d8327c5464e1c"/>
  </p:sldMasterIdLst>
  <p:sldIdLst>
    <p:sldId xmlns:r="http://schemas.openxmlformats.org/officeDocument/2006/relationships" id="256" r:id="R023215bab195459b"/>
    <p:sldId xmlns:r="http://schemas.openxmlformats.org/officeDocument/2006/relationships" id="257" r:id="R94a3a0804e88458e"/>
    <p:sldId xmlns:r="http://schemas.openxmlformats.org/officeDocument/2006/relationships" id="258" r:id="Ra49b264588074bae"/>
    <p:sldId xmlns:r="http://schemas.openxmlformats.org/officeDocument/2006/relationships" id="259" r:id="R9e791b334ee24238"/>
    <p:sldId xmlns:r="http://schemas.openxmlformats.org/officeDocument/2006/relationships" id="260" r:id="R4765484240fb4be3"/>
    <p:sldId xmlns:r="http://schemas.openxmlformats.org/officeDocument/2006/relationships" id="261" r:id="R03f5d68af8ec4c28"/>
    <p:sldId xmlns:r="http://schemas.openxmlformats.org/officeDocument/2006/relationships" id="262" r:id="R01272792aecb48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d8327c5464e1c" /><Relationship Type="http://schemas.openxmlformats.org/officeDocument/2006/relationships/slide" Target="/ppt/slides/slide1.xml" Id="R023215bab195459b" /><Relationship Type="http://schemas.openxmlformats.org/officeDocument/2006/relationships/slide" Target="/ppt/slides/slide2.xml" Id="R94a3a0804e88458e" /><Relationship Type="http://schemas.openxmlformats.org/officeDocument/2006/relationships/slide" Target="/ppt/slides/slide3.xml" Id="Ra49b264588074bae" /><Relationship Type="http://schemas.openxmlformats.org/officeDocument/2006/relationships/slide" Target="/ppt/slides/slide4.xml" Id="R9e791b334ee24238" /><Relationship Type="http://schemas.openxmlformats.org/officeDocument/2006/relationships/slide" Target="/ppt/slides/slide5.xml" Id="R4765484240fb4be3" /><Relationship Type="http://schemas.openxmlformats.org/officeDocument/2006/relationships/slide" Target="/ppt/slides/slide6.xml" Id="R03f5d68af8ec4c28" /><Relationship Type="http://schemas.openxmlformats.org/officeDocument/2006/relationships/slide" Target="/ppt/slides/slide7.xml" Id="R01272792aecb48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d379c1e08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08c08c074c2b" /><Relationship Type="http://schemas.openxmlformats.org/officeDocument/2006/relationships/theme" Target="/ppt/slideMasters/theme/theme1.xml" Id="Rb454fd774e7e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008c08c074c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093cad3b8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ca565ff50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bfda0de374b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25746c0b8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34a38f64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68daea0bd49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f37fadb54f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PEF III FEEDER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−190 876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7 327 059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7 339 260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INGVALD TVENGE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BBJERKNES HOLDING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THORSNES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SKAMA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3SG INVEST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KJERNEN INVEST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931 034 839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