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4ffc15e11141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5513d15ff4466"/>
  </p:sldMasterIdLst>
  <p:sldIdLst>
    <p:sldId xmlns:r="http://schemas.openxmlformats.org/officeDocument/2006/relationships" id="256" r:id="R02556b8a00a340f5"/>
    <p:sldId xmlns:r="http://schemas.openxmlformats.org/officeDocument/2006/relationships" id="257" r:id="Rb05568e2037e4060"/>
    <p:sldId xmlns:r="http://schemas.openxmlformats.org/officeDocument/2006/relationships" id="258" r:id="Rd154137ea8af4b01"/>
    <p:sldId xmlns:r="http://schemas.openxmlformats.org/officeDocument/2006/relationships" id="259" r:id="R5d68ad88c50f4df8"/>
    <p:sldId xmlns:r="http://schemas.openxmlformats.org/officeDocument/2006/relationships" id="260" r:id="Ree5ca662364a4990"/>
    <p:sldId xmlns:r="http://schemas.openxmlformats.org/officeDocument/2006/relationships" id="261" r:id="R32b5eb16db6c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5513d15ff4466" /><Relationship Type="http://schemas.openxmlformats.org/officeDocument/2006/relationships/slide" Target="/ppt/slides/slide1.xml" Id="R02556b8a00a340f5" /><Relationship Type="http://schemas.openxmlformats.org/officeDocument/2006/relationships/slide" Target="/ppt/slides/slide2.xml" Id="Rb05568e2037e4060" /><Relationship Type="http://schemas.openxmlformats.org/officeDocument/2006/relationships/slide" Target="/ppt/slides/slide3.xml" Id="Rd154137ea8af4b01" /><Relationship Type="http://schemas.openxmlformats.org/officeDocument/2006/relationships/slide" Target="/ppt/slides/slide4.xml" Id="R5d68ad88c50f4df8" /><Relationship Type="http://schemas.openxmlformats.org/officeDocument/2006/relationships/slide" Target="/ppt/slides/slide5.xml" Id="Ree5ca662364a4990" /><Relationship Type="http://schemas.openxmlformats.org/officeDocument/2006/relationships/slide" Target="/ppt/slides/slide6.xml" Id="R32b5eb16db6c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d3ede8bdf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dd52f78b4a27" /><Relationship Type="http://schemas.openxmlformats.org/officeDocument/2006/relationships/theme" Target="/ppt/slideMasters/theme/theme1.xml" Id="R8c8042a35f92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1dd52f78b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af3b059a644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f8d42813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51bea9b48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2723cb382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3732858434a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b4abc97b2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