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2b2936b9854c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f1facbdabe4539"/>
  </p:sldMasterIdLst>
  <p:sldIdLst>
    <p:sldId xmlns:r="http://schemas.openxmlformats.org/officeDocument/2006/relationships" id="256" r:id="R68963a2846674fdd"/>
    <p:sldId xmlns:r="http://schemas.openxmlformats.org/officeDocument/2006/relationships" id="257" r:id="R3cd2ba74da254319"/>
    <p:sldId xmlns:r="http://schemas.openxmlformats.org/officeDocument/2006/relationships" id="258" r:id="R63bc5b4c99f6425d"/>
    <p:sldId xmlns:r="http://schemas.openxmlformats.org/officeDocument/2006/relationships" id="259" r:id="Ra2def55b95204776"/>
    <p:sldId xmlns:r="http://schemas.openxmlformats.org/officeDocument/2006/relationships" id="260" r:id="R221661b3847740d9"/>
    <p:sldId xmlns:r="http://schemas.openxmlformats.org/officeDocument/2006/relationships" id="261" r:id="R36ddf1ca8ef641be"/>
    <p:sldId xmlns:r="http://schemas.openxmlformats.org/officeDocument/2006/relationships" id="262" r:id="R34defd9f1f10442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f1facbdabe4539" /><Relationship Type="http://schemas.openxmlformats.org/officeDocument/2006/relationships/slide" Target="/ppt/slides/slide1.xml" Id="R68963a2846674fdd" /><Relationship Type="http://schemas.openxmlformats.org/officeDocument/2006/relationships/slide" Target="/ppt/slides/slide2.xml" Id="R3cd2ba74da254319" /><Relationship Type="http://schemas.openxmlformats.org/officeDocument/2006/relationships/slide" Target="/ppt/slides/slide3.xml" Id="R63bc5b4c99f6425d" /><Relationship Type="http://schemas.openxmlformats.org/officeDocument/2006/relationships/slide" Target="/ppt/slides/slide4.xml" Id="Ra2def55b95204776" /><Relationship Type="http://schemas.openxmlformats.org/officeDocument/2006/relationships/slide" Target="/ppt/slides/slide5.xml" Id="R221661b3847740d9" /><Relationship Type="http://schemas.openxmlformats.org/officeDocument/2006/relationships/slide" Target="/ppt/slides/slide6.xml" Id="R36ddf1ca8ef641be" /><Relationship Type="http://schemas.openxmlformats.org/officeDocument/2006/relationships/slide" Target="/ppt/slides/slide7.xml" Id="R34defd9f1f10442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53521984bd42b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30df9fc00499b" /><Relationship Type="http://schemas.openxmlformats.org/officeDocument/2006/relationships/theme" Target="/ppt/slideMasters/theme/theme1.xml" Id="R5e5853e6592c4d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130df9fc0049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2bbe2966c4f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ab284ab5c74a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50df03628543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aa367e0d6740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29938a263241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7b151cbe1f45b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1746d5ff2043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ANDERSEN EIENDOMSSELSKAP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ANDERSEN EIENDOMSSELSKAP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−781 116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4 280 182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22 978 910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24 165 319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WRIGHT HEIDI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Røråsveien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3114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931 069 268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ANDERSEN EIENDOMSSELSKAP</a:t>
            </a:r>
          </a:p>
        </p:txBody>
      </p:sp>
    </p:spTree>
  </p:cSld>
  <p:clrMapOvr>
    <a:masterClrMapping xmlns:a="http://schemas.openxmlformats.org/drawingml/2006/main"/>
  </p:clrMapOvr>
</p:sld>
</file>