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19582109864c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55a4a94c7f409c"/>
  </p:sldMasterIdLst>
  <p:sldIdLst>
    <p:sldId xmlns:r="http://schemas.openxmlformats.org/officeDocument/2006/relationships" id="256" r:id="R8ed02f252ac549ea"/>
    <p:sldId xmlns:r="http://schemas.openxmlformats.org/officeDocument/2006/relationships" id="257" r:id="Rea6ec7f222c5472c"/>
    <p:sldId xmlns:r="http://schemas.openxmlformats.org/officeDocument/2006/relationships" id="258" r:id="R59341010f87f44cb"/>
    <p:sldId xmlns:r="http://schemas.openxmlformats.org/officeDocument/2006/relationships" id="259" r:id="R36b886e37e894747"/>
    <p:sldId xmlns:r="http://schemas.openxmlformats.org/officeDocument/2006/relationships" id="260" r:id="R135f85baaa774537"/>
    <p:sldId xmlns:r="http://schemas.openxmlformats.org/officeDocument/2006/relationships" id="261" r:id="Rff30474e61c94a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55a4a94c7f409c" /><Relationship Type="http://schemas.openxmlformats.org/officeDocument/2006/relationships/slide" Target="/ppt/slides/slide1.xml" Id="R8ed02f252ac549ea" /><Relationship Type="http://schemas.openxmlformats.org/officeDocument/2006/relationships/slide" Target="/ppt/slides/slide2.xml" Id="Rea6ec7f222c5472c" /><Relationship Type="http://schemas.openxmlformats.org/officeDocument/2006/relationships/slide" Target="/ppt/slides/slide3.xml" Id="R59341010f87f44cb" /><Relationship Type="http://schemas.openxmlformats.org/officeDocument/2006/relationships/slide" Target="/ppt/slides/slide4.xml" Id="R36b886e37e894747" /><Relationship Type="http://schemas.openxmlformats.org/officeDocument/2006/relationships/slide" Target="/ppt/slides/slide5.xml" Id="R135f85baaa774537" /><Relationship Type="http://schemas.openxmlformats.org/officeDocument/2006/relationships/slide" Target="/ppt/slides/slide6.xml" Id="Rff30474e61c94a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30b79fa1d943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c2979e2f14687" /><Relationship Type="http://schemas.openxmlformats.org/officeDocument/2006/relationships/theme" Target="/ppt/slideMasters/theme/theme1.xml" Id="Rec19f9870d3944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3c2979e2f146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b76daadd744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897e761f14d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0b64a733b46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a97f7fb1f48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fdf81dc6f45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9c4989c794c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FJELDE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FJELDE TEKNIKK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3 554 854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647 293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503 948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902 596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1 320 902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Falkbergets vei 11D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