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6517873d441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fda89c8984159"/>
  </p:sldMasterIdLst>
  <p:sldIdLst>
    <p:sldId xmlns:r="http://schemas.openxmlformats.org/officeDocument/2006/relationships" id="256" r:id="R599443f0081f4a00"/>
    <p:sldId xmlns:r="http://schemas.openxmlformats.org/officeDocument/2006/relationships" id="257" r:id="Rceb45d0c47614124"/>
    <p:sldId xmlns:r="http://schemas.openxmlformats.org/officeDocument/2006/relationships" id="258" r:id="R0482512ab79b4f30"/>
    <p:sldId xmlns:r="http://schemas.openxmlformats.org/officeDocument/2006/relationships" id="259" r:id="R49a9d159b54e4139"/>
    <p:sldId xmlns:r="http://schemas.openxmlformats.org/officeDocument/2006/relationships" id="260" r:id="R909f41079e354bb6"/>
    <p:sldId xmlns:r="http://schemas.openxmlformats.org/officeDocument/2006/relationships" id="261" r:id="Rfc7572c4a9d549ea"/>
    <p:sldId xmlns:r="http://schemas.openxmlformats.org/officeDocument/2006/relationships" id="262" r:id="Rdffef18cb43a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fda89c8984159" /><Relationship Type="http://schemas.openxmlformats.org/officeDocument/2006/relationships/slide" Target="/ppt/slides/slide1.xml" Id="R599443f0081f4a00" /><Relationship Type="http://schemas.openxmlformats.org/officeDocument/2006/relationships/slide" Target="/ppt/slides/slide2.xml" Id="Rceb45d0c47614124" /><Relationship Type="http://schemas.openxmlformats.org/officeDocument/2006/relationships/slide" Target="/ppt/slides/slide3.xml" Id="R0482512ab79b4f30" /><Relationship Type="http://schemas.openxmlformats.org/officeDocument/2006/relationships/slide" Target="/ppt/slides/slide4.xml" Id="R49a9d159b54e4139" /><Relationship Type="http://schemas.openxmlformats.org/officeDocument/2006/relationships/slide" Target="/ppt/slides/slide5.xml" Id="R909f41079e354bb6" /><Relationship Type="http://schemas.openxmlformats.org/officeDocument/2006/relationships/slide" Target="/ppt/slides/slide6.xml" Id="Rfc7572c4a9d549ea" /><Relationship Type="http://schemas.openxmlformats.org/officeDocument/2006/relationships/slide" Target="/ppt/slides/slide7.xml" Id="Rdffef18cb43a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d61ee1db7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d52d05a1f4fb6" /><Relationship Type="http://schemas.openxmlformats.org/officeDocument/2006/relationships/theme" Target="/ppt/slideMasters/theme/theme1.xml" Id="Ra51a0d67f162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d52d05a1f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832474eb449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ff992a61d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a584a49c5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dfae725e7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0392cea99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e5c4ca92447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c61ff6b28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