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12adb2bc2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1bd35c479d4556"/>
  </p:sldMasterIdLst>
  <p:sldIdLst>
    <p:sldId xmlns:r="http://schemas.openxmlformats.org/officeDocument/2006/relationships" id="256" r:id="R5036f34ed5934f26"/>
    <p:sldId xmlns:r="http://schemas.openxmlformats.org/officeDocument/2006/relationships" id="257" r:id="Rbff452fe4cb14116"/>
    <p:sldId xmlns:r="http://schemas.openxmlformats.org/officeDocument/2006/relationships" id="258" r:id="R4cf4ca3e43a7494a"/>
    <p:sldId xmlns:r="http://schemas.openxmlformats.org/officeDocument/2006/relationships" id="259" r:id="Rba4d048a85894084"/>
    <p:sldId xmlns:r="http://schemas.openxmlformats.org/officeDocument/2006/relationships" id="260" r:id="Rd092cf9aebf44e71"/>
    <p:sldId xmlns:r="http://schemas.openxmlformats.org/officeDocument/2006/relationships" id="261" r:id="Rbca8e59da2834bee"/>
    <p:sldId xmlns:r="http://schemas.openxmlformats.org/officeDocument/2006/relationships" id="262" r:id="Rdadd659920d148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bd35c479d4556" /><Relationship Type="http://schemas.openxmlformats.org/officeDocument/2006/relationships/slide" Target="/ppt/slides/slide1.xml" Id="R5036f34ed5934f26" /><Relationship Type="http://schemas.openxmlformats.org/officeDocument/2006/relationships/slide" Target="/ppt/slides/slide2.xml" Id="Rbff452fe4cb14116" /><Relationship Type="http://schemas.openxmlformats.org/officeDocument/2006/relationships/slide" Target="/ppt/slides/slide3.xml" Id="R4cf4ca3e43a7494a" /><Relationship Type="http://schemas.openxmlformats.org/officeDocument/2006/relationships/slide" Target="/ppt/slides/slide4.xml" Id="Rba4d048a85894084" /><Relationship Type="http://schemas.openxmlformats.org/officeDocument/2006/relationships/slide" Target="/ppt/slides/slide5.xml" Id="Rd092cf9aebf44e71" /><Relationship Type="http://schemas.openxmlformats.org/officeDocument/2006/relationships/slide" Target="/ppt/slides/slide6.xml" Id="Rbca8e59da2834bee" /><Relationship Type="http://schemas.openxmlformats.org/officeDocument/2006/relationships/slide" Target="/ppt/slides/slide7.xml" Id="Rdadd659920d148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08ed69e3b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c7860445e4d87" /><Relationship Type="http://schemas.openxmlformats.org/officeDocument/2006/relationships/theme" Target="/ppt/slideMasters/theme/theme1.xml" Id="R770c268584dd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c7860445e4d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3b16d5eb448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a8f7d8bd48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8d8bc1ee0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f5099d5a0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4157fc24d4b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6073fe6b841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e3bf73e21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