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09fb1bff33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c7d0ac3054471"/>
  </p:sldMasterIdLst>
  <p:sldIdLst>
    <p:sldId xmlns:r="http://schemas.openxmlformats.org/officeDocument/2006/relationships" id="256" r:id="Rb4641be29f514bb3"/>
    <p:sldId xmlns:r="http://schemas.openxmlformats.org/officeDocument/2006/relationships" id="257" r:id="R0b2b6cf12ec84284"/>
    <p:sldId xmlns:r="http://schemas.openxmlformats.org/officeDocument/2006/relationships" id="258" r:id="R6d2cae581cff4906"/>
    <p:sldId xmlns:r="http://schemas.openxmlformats.org/officeDocument/2006/relationships" id="259" r:id="Rf625ab8f34844838"/>
    <p:sldId xmlns:r="http://schemas.openxmlformats.org/officeDocument/2006/relationships" id="260" r:id="Re496d531d103459d"/>
    <p:sldId xmlns:r="http://schemas.openxmlformats.org/officeDocument/2006/relationships" id="261" r:id="R09e22951a07d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c7d0ac3054471" /><Relationship Type="http://schemas.openxmlformats.org/officeDocument/2006/relationships/slide" Target="/ppt/slides/slide1.xml" Id="Rb4641be29f514bb3" /><Relationship Type="http://schemas.openxmlformats.org/officeDocument/2006/relationships/slide" Target="/ppt/slides/slide2.xml" Id="R0b2b6cf12ec84284" /><Relationship Type="http://schemas.openxmlformats.org/officeDocument/2006/relationships/slide" Target="/ppt/slides/slide3.xml" Id="R6d2cae581cff4906" /><Relationship Type="http://schemas.openxmlformats.org/officeDocument/2006/relationships/slide" Target="/ppt/slides/slide4.xml" Id="Rf625ab8f34844838" /><Relationship Type="http://schemas.openxmlformats.org/officeDocument/2006/relationships/slide" Target="/ppt/slides/slide5.xml" Id="Re496d531d103459d" /><Relationship Type="http://schemas.openxmlformats.org/officeDocument/2006/relationships/slide" Target="/ppt/slides/slide6.xml" Id="R09e22951a07d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76591ff4e44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c5fac1cb6429c" /><Relationship Type="http://schemas.openxmlformats.org/officeDocument/2006/relationships/theme" Target="/ppt/slideMasters/theme/theme1.xml" Id="Rb294e3755daa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2c5fac1cb642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41d293d5049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0551d488f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48d51ae7744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af0e1cfd4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c78c1329948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1d1de6e99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