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a477c76af743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bee4841db4489c"/>
  </p:sldMasterIdLst>
  <p:sldIdLst>
    <p:sldId xmlns:r="http://schemas.openxmlformats.org/officeDocument/2006/relationships" id="256" r:id="Rb35568284dbf4747"/>
    <p:sldId xmlns:r="http://schemas.openxmlformats.org/officeDocument/2006/relationships" id="257" r:id="R750c36edf2604282"/>
    <p:sldId xmlns:r="http://schemas.openxmlformats.org/officeDocument/2006/relationships" id="258" r:id="R22e23d45def94645"/>
    <p:sldId xmlns:r="http://schemas.openxmlformats.org/officeDocument/2006/relationships" id="259" r:id="Rdf655ab74f0f4898"/>
    <p:sldId xmlns:r="http://schemas.openxmlformats.org/officeDocument/2006/relationships" id="260" r:id="R9218d8fcf27e468f"/>
    <p:sldId xmlns:r="http://schemas.openxmlformats.org/officeDocument/2006/relationships" id="261" r:id="Ra5a60291cc9b413d"/>
    <p:sldId xmlns:r="http://schemas.openxmlformats.org/officeDocument/2006/relationships" id="262" r:id="R82bc5132c89e41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ee4841db4489c" /><Relationship Type="http://schemas.openxmlformats.org/officeDocument/2006/relationships/slide" Target="/ppt/slides/slide1.xml" Id="Rb35568284dbf4747" /><Relationship Type="http://schemas.openxmlformats.org/officeDocument/2006/relationships/slide" Target="/ppt/slides/slide2.xml" Id="R750c36edf2604282" /><Relationship Type="http://schemas.openxmlformats.org/officeDocument/2006/relationships/slide" Target="/ppt/slides/slide3.xml" Id="R22e23d45def94645" /><Relationship Type="http://schemas.openxmlformats.org/officeDocument/2006/relationships/slide" Target="/ppt/slides/slide4.xml" Id="Rdf655ab74f0f4898" /><Relationship Type="http://schemas.openxmlformats.org/officeDocument/2006/relationships/slide" Target="/ppt/slides/slide5.xml" Id="R9218d8fcf27e468f" /><Relationship Type="http://schemas.openxmlformats.org/officeDocument/2006/relationships/slide" Target="/ppt/slides/slide6.xml" Id="Ra5a60291cc9b413d" /><Relationship Type="http://schemas.openxmlformats.org/officeDocument/2006/relationships/slide" Target="/ppt/slides/slide7.xml" Id="R82bc5132c89e41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f3f92004bf48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06d0df1aeb407a" /><Relationship Type="http://schemas.openxmlformats.org/officeDocument/2006/relationships/theme" Target="/ppt/slideMasters/theme/theme1.xml" Id="R1a2f6891cb4249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06d0df1aeb40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2da5437cc44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e890a8a964e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743056e404a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0e6c260ef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b5b4313254d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aab9216ce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fa22137e641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