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effb4c66644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b2858948c54d50"/>
  </p:sldMasterIdLst>
  <p:sldIdLst>
    <p:sldId xmlns:r="http://schemas.openxmlformats.org/officeDocument/2006/relationships" id="256" r:id="R20c408b400c0482f"/>
    <p:sldId xmlns:r="http://schemas.openxmlformats.org/officeDocument/2006/relationships" id="257" r:id="Re0d2cbb1581d4547"/>
    <p:sldId xmlns:r="http://schemas.openxmlformats.org/officeDocument/2006/relationships" id="258" r:id="R31c33e1a102a4b49"/>
    <p:sldId xmlns:r="http://schemas.openxmlformats.org/officeDocument/2006/relationships" id="259" r:id="R599d1d6956ad4de3"/>
    <p:sldId xmlns:r="http://schemas.openxmlformats.org/officeDocument/2006/relationships" id="260" r:id="R86b22dca0d8743f5"/>
    <p:sldId xmlns:r="http://schemas.openxmlformats.org/officeDocument/2006/relationships" id="261" r:id="Ref10137a3562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2858948c54d50" /><Relationship Type="http://schemas.openxmlformats.org/officeDocument/2006/relationships/slide" Target="/ppt/slides/slide1.xml" Id="R20c408b400c0482f" /><Relationship Type="http://schemas.openxmlformats.org/officeDocument/2006/relationships/slide" Target="/ppt/slides/slide2.xml" Id="Re0d2cbb1581d4547" /><Relationship Type="http://schemas.openxmlformats.org/officeDocument/2006/relationships/slide" Target="/ppt/slides/slide3.xml" Id="R31c33e1a102a4b49" /><Relationship Type="http://schemas.openxmlformats.org/officeDocument/2006/relationships/slide" Target="/ppt/slides/slide4.xml" Id="R599d1d6956ad4de3" /><Relationship Type="http://schemas.openxmlformats.org/officeDocument/2006/relationships/slide" Target="/ppt/slides/slide5.xml" Id="R86b22dca0d8743f5" /><Relationship Type="http://schemas.openxmlformats.org/officeDocument/2006/relationships/slide" Target="/ppt/slides/slide6.xml" Id="Ref10137a3562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1ed554439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14b5bb7f4735" /><Relationship Type="http://schemas.openxmlformats.org/officeDocument/2006/relationships/theme" Target="/ppt/slideMasters/theme/theme1.xml" Id="R6189f0760927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714b5bb7f47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c9d7b99bb49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b12444217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3e89d6ebd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de52b40f04b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6386347e04c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613aa0296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