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eed0c2986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5af8ea7e234fd5"/>
  </p:sldMasterIdLst>
  <p:sldIdLst>
    <p:sldId xmlns:r="http://schemas.openxmlformats.org/officeDocument/2006/relationships" id="256" r:id="Ra510ce30b4824f98"/>
    <p:sldId xmlns:r="http://schemas.openxmlformats.org/officeDocument/2006/relationships" id="257" r:id="R53538fcd2cff4ded"/>
    <p:sldId xmlns:r="http://schemas.openxmlformats.org/officeDocument/2006/relationships" id="258" r:id="Rd7505ded797b44dd"/>
    <p:sldId xmlns:r="http://schemas.openxmlformats.org/officeDocument/2006/relationships" id="259" r:id="Rc33e7d8b38c44d55"/>
    <p:sldId xmlns:r="http://schemas.openxmlformats.org/officeDocument/2006/relationships" id="260" r:id="Re69a513e86a94c39"/>
    <p:sldId xmlns:r="http://schemas.openxmlformats.org/officeDocument/2006/relationships" id="261" r:id="Rccbdecdc813b43e0"/>
    <p:sldId xmlns:r="http://schemas.openxmlformats.org/officeDocument/2006/relationships" id="262" r:id="Rd9e842d353db45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af8ea7e234fd5" /><Relationship Type="http://schemas.openxmlformats.org/officeDocument/2006/relationships/slide" Target="/ppt/slides/slide1.xml" Id="Ra510ce30b4824f98" /><Relationship Type="http://schemas.openxmlformats.org/officeDocument/2006/relationships/slide" Target="/ppt/slides/slide2.xml" Id="R53538fcd2cff4ded" /><Relationship Type="http://schemas.openxmlformats.org/officeDocument/2006/relationships/slide" Target="/ppt/slides/slide3.xml" Id="Rd7505ded797b44dd" /><Relationship Type="http://schemas.openxmlformats.org/officeDocument/2006/relationships/slide" Target="/ppt/slides/slide4.xml" Id="Rc33e7d8b38c44d55" /><Relationship Type="http://schemas.openxmlformats.org/officeDocument/2006/relationships/slide" Target="/ppt/slides/slide5.xml" Id="Re69a513e86a94c39" /><Relationship Type="http://schemas.openxmlformats.org/officeDocument/2006/relationships/slide" Target="/ppt/slides/slide6.xml" Id="Rccbdecdc813b43e0" /><Relationship Type="http://schemas.openxmlformats.org/officeDocument/2006/relationships/slide" Target="/ppt/slides/slide7.xml" Id="Rd9e842d353db45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16dd3a23c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7e0d0fdab4e8f" /><Relationship Type="http://schemas.openxmlformats.org/officeDocument/2006/relationships/theme" Target="/ppt/slideMasters/theme/theme1.xml" Id="Rc267bb845b95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f7e0d0fdab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2f5cca6ed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a06fadb7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fa6d73c94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ff4319ded40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4f32715e6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ba28d9be643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fe4f6784e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AVANZARE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AVANZARE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1 086 834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1 857 999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FREDRIK HERUD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jherud96@gmail.com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931 644 939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AVANZARE CAPITAL AS</a:t>
            </a:r>
          </a:p>
        </p:txBody>
      </p:sp>
    </p:spTree>
  </p:cSld>
  <p:clrMapOvr>
    <a:masterClrMapping xmlns:a="http://schemas.openxmlformats.org/drawingml/2006/main"/>
  </p:clrMapOvr>
</p:sld>
</file>