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dedc0f1cb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e17b5b45a45c7"/>
  </p:sldMasterIdLst>
  <p:sldIdLst>
    <p:sldId xmlns:r="http://schemas.openxmlformats.org/officeDocument/2006/relationships" id="256" r:id="R00321c567b7c4fd7"/>
    <p:sldId xmlns:r="http://schemas.openxmlformats.org/officeDocument/2006/relationships" id="257" r:id="R2eaa1286fc314ae6"/>
    <p:sldId xmlns:r="http://schemas.openxmlformats.org/officeDocument/2006/relationships" id="258" r:id="Rc50a7a74c9b44d54"/>
    <p:sldId xmlns:r="http://schemas.openxmlformats.org/officeDocument/2006/relationships" id="259" r:id="R410205905af94c19"/>
    <p:sldId xmlns:r="http://schemas.openxmlformats.org/officeDocument/2006/relationships" id="260" r:id="Rb575cca047234003"/>
    <p:sldId xmlns:r="http://schemas.openxmlformats.org/officeDocument/2006/relationships" id="261" r:id="R746708c748d340aa"/>
    <p:sldId xmlns:r="http://schemas.openxmlformats.org/officeDocument/2006/relationships" id="262" r:id="Rd6ffb4d8f591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e17b5b45a45c7" /><Relationship Type="http://schemas.openxmlformats.org/officeDocument/2006/relationships/slide" Target="/ppt/slides/slide1.xml" Id="R00321c567b7c4fd7" /><Relationship Type="http://schemas.openxmlformats.org/officeDocument/2006/relationships/slide" Target="/ppt/slides/slide2.xml" Id="R2eaa1286fc314ae6" /><Relationship Type="http://schemas.openxmlformats.org/officeDocument/2006/relationships/slide" Target="/ppt/slides/slide3.xml" Id="Rc50a7a74c9b44d54" /><Relationship Type="http://schemas.openxmlformats.org/officeDocument/2006/relationships/slide" Target="/ppt/slides/slide4.xml" Id="R410205905af94c19" /><Relationship Type="http://schemas.openxmlformats.org/officeDocument/2006/relationships/slide" Target="/ppt/slides/slide5.xml" Id="Rb575cca047234003" /><Relationship Type="http://schemas.openxmlformats.org/officeDocument/2006/relationships/slide" Target="/ppt/slides/slide6.xml" Id="R746708c748d340aa" /><Relationship Type="http://schemas.openxmlformats.org/officeDocument/2006/relationships/slide" Target="/ppt/slides/slide7.xml" Id="Rd6ffb4d8f591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5f7211dc8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d3871c024823" /><Relationship Type="http://schemas.openxmlformats.org/officeDocument/2006/relationships/theme" Target="/ppt/slideMasters/theme/theme1.xml" Id="R6173ff1e0c03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9d3871c02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eeb0f0660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24edf8b5e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9d43658a5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8f82898ff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d3297a7e34b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07a455abd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d574689c8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