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6a1583e4aa48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e921fe536c40fd"/>
  </p:sldMasterIdLst>
  <p:sldIdLst>
    <p:sldId xmlns:r="http://schemas.openxmlformats.org/officeDocument/2006/relationships" id="256" r:id="Reed927984e2f4cb0"/>
    <p:sldId xmlns:r="http://schemas.openxmlformats.org/officeDocument/2006/relationships" id="257" r:id="Ree5af2ec153e4f90"/>
    <p:sldId xmlns:r="http://schemas.openxmlformats.org/officeDocument/2006/relationships" id="258" r:id="Rb8bea48e15854077"/>
    <p:sldId xmlns:r="http://schemas.openxmlformats.org/officeDocument/2006/relationships" id="259" r:id="R91e1b1a0c37f489e"/>
    <p:sldId xmlns:r="http://schemas.openxmlformats.org/officeDocument/2006/relationships" id="260" r:id="Rbbb4eaedecd54bfa"/>
    <p:sldId xmlns:r="http://schemas.openxmlformats.org/officeDocument/2006/relationships" id="261" r:id="R9e15d4e73d4344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921fe536c40fd" /><Relationship Type="http://schemas.openxmlformats.org/officeDocument/2006/relationships/slide" Target="/ppt/slides/slide1.xml" Id="Reed927984e2f4cb0" /><Relationship Type="http://schemas.openxmlformats.org/officeDocument/2006/relationships/slide" Target="/ppt/slides/slide2.xml" Id="Ree5af2ec153e4f90" /><Relationship Type="http://schemas.openxmlformats.org/officeDocument/2006/relationships/slide" Target="/ppt/slides/slide3.xml" Id="Rb8bea48e15854077" /><Relationship Type="http://schemas.openxmlformats.org/officeDocument/2006/relationships/slide" Target="/ppt/slides/slide4.xml" Id="R91e1b1a0c37f489e" /><Relationship Type="http://schemas.openxmlformats.org/officeDocument/2006/relationships/slide" Target="/ppt/slides/slide5.xml" Id="Rbbb4eaedecd54bfa" /><Relationship Type="http://schemas.openxmlformats.org/officeDocument/2006/relationships/slide" Target="/ppt/slides/slide6.xml" Id="R9e15d4e73d4344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5ec1de1e24e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797e5a8364729" /><Relationship Type="http://schemas.openxmlformats.org/officeDocument/2006/relationships/theme" Target="/ppt/slideMasters/theme/theme1.xml" Id="R798e468ed31246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e797e5a83647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7fe7eb10c842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a325146a446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237aefc58947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53b255714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165fedd74a49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1b6c1f3254e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ROLF ERIK M. FINSTAD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ROLF ERIK M. FINSTAD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1 594 949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−137 590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431 395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Brekkelia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932 007 452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ROLF ERIK M. FINSTAD AS</a:t>
            </a:r>
          </a:p>
        </p:txBody>
      </p:sp>
    </p:spTree>
  </p:cSld>
  <p:clrMapOvr>
    <a:masterClrMapping xmlns:a="http://schemas.openxmlformats.org/drawingml/2006/main"/>
  </p:clrMapOvr>
</p:sld>
</file>