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4bc2caa26a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0b61b274b240be"/>
  </p:sldMasterIdLst>
  <p:sldIdLst>
    <p:sldId xmlns:r="http://schemas.openxmlformats.org/officeDocument/2006/relationships" id="256" r:id="R2904b25a90be4467"/>
    <p:sldId xmlns:r="http://schemas.openxmlformats.org/officeDocument/2006/relationships" id="257" r:id="R89bddf9683224d5b"/>
    <p:sldId xmlns:r="http://schemas.openxmlformats.org/officeDocument/2006/relationships" id="258" r:id="R4eb39357e66f4091"/>
    <p:sldId xmlns:r="http://schemas.openxmlformats.org/officeDocument/2006/relationships" id="259" r:id="R8d1756bf029a4b42"/>
    <p:sldId xmlns:r="http://schemas.openxmlformats.org/officeDocument/2006/relationships" id="260" r:id="Raa7a1e3287a24c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b61b274b240be" /><Relationship Type="http://schemas.openxmlformats.org/officeDocument/2006/relationships/slide" Target="/ppt/slides/slide1.xml" Id="R2904b25a90be4467" /><Relationship Type="http://schemas.openxmlformats.org/officeDocument/2006/relationships/slide" Target="/ppt/slides/slide2.xml" Id="R89bddf9683224d5b" /><Relationship Type="http://schemas.openxmlformats.org/officeDocument/2006/relationships/slide" Target="/ppt/slides/slide3.xml" Id="R4eb39357e66f4091" /><Relationship Type="http://schemas.openxmlformats.org/officeDocument/2006/relationships/slide" Target="/ppt/slides/slide4.xml" Id="R8d1756bf029a4b42" /><Relationship Type="http://schemas.openxmlformats.org/officeDocument/2006/relationships/slide" Target="/ppt/slides/slide5.xml" Id="Raa7a1e3287a24c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89e148a5f4b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a959e335344c8" /><Relationship Type="http://schemas.openxmlformats.org/officeDocument/2006/relationships/theme" Target="/ppt/slideMasters/theme/theme1.xml" Id="R83516f71897c47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ca959e335344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0c22566f14f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19adfb224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66eb79c4a4b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13175a5e342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f9e81d6fd4f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