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2bdc7d4cd4a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65bb3255a24069"/>
  </p:sldMasterIdLst>
  <p:sldIdLst>
    <p:sldId xmlns:r="http://schemas.openxmlformats.org/officeDocument/2006/relationships" id="256" r:id="Rdc22d1304e804d3d"/>
    <p:sldId xmlns:r="http://schemas.openxmlformats.org/officeDocument/2006/relationships" id="257" r:id="Rfcaf8c3c953e46e6"/>
    <p:sldId xmlns:r="http://schemas.openxmlformats.org/officeDocument/2006/relationships" id="258" r:id="Ra0193cbc0ba84149"/>
    <p:sldId xmlns:r="http://schemas.openxmlformats.org/officeDocument/2006/relationships" id="259" r:id="R231e282a985448b1"/>
    <p:sldId xmlns:r="http://schemas.openxmlformats.org/officeDocument/2006/relationships" id="260" r:id="R547a60a82d3542a7"/>
    <p:sldId xmlns:r="http://schemas.openxmlformats.org/officeDocument/2006/relationships" id="261" r:id="Rdfe6a4e5be2d4fa5"/>
    <p:sldId xmlns:r="http://schemas.openxmlformats.org/officeDocument/2006/relationships" id="262" r:id="R692d8e3520cb48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5bb3255a24069" /><Relationship Type="http://schemas.openxmlformats.org/officeDocument/2006/relationships/slide" Target="/ppt/slides/slide1.xml" Id="Rdc22d1304e804d3d" /><Relationship Type="http://schemas.openxmlformats.org/officeDocument/2006/relationships/slide" Target="/ppt/slides/slide2.xml" Id="Rfcaf8c3c953e46e6" /><Relationship Type="http://schemas.openxmlformats.org/officeDocument/2006/relationships/slide" Target="/ppt/slides/slide3.xml" Id="Ra0193cbc0ba84149" /><Relationship Type="http://schemas.openxmlformats.org/officeDocument/2006/relationships/slide" Target="/ppt/slides/slide4.xml" Id="R231e282a985448b1" /><Relationship Type="http://schemas.openxmlformats.org/officeDocument/2006/relationships/slide" Target="/ppt/slides/slide5.xml" Id="R547a60a82d3542a7" /><Relationship Type="http://schemas.openxmlformats.org/officeDocument/2006/relationships/slide" Target="/ppt/slides/slide6.xml" Id="Rdfe6a4e5be2d4fa5" /><Relationship Type="http://schemas.openxmlformats.org/officeDocument/2006/relationships/slide" Target="/ppt/slides/slide7.xml" Id="R692d8e3520cb48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c0f76ca2e41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27c1e33764f52" /><Relationship Type="http://schemas.openxmlformats.org/officeDocument/2006/relationships/theme" Target="/ppt/slideMasters/theme/theme1.xml" Id="R6ae9ed0258804d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627c1e33764f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e8390032842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a2d64f31c4e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67325c0040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556a505f145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5c630e2dc41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08fa9397ac4b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5ae4f58d146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QUINT ESSENTIALS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QUINT ESSENTIALS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31 036 623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32 646 737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JAN-ERIK WITSØ SLETTEMARK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932 609 282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QUINT ESSENTIALS HOLDING AS</a:t>
            </a:r>
          </a:p>
        </p:txBody>
      </p:sp>
    </p:spTree>
  </p:cSld>
  <p:clrMapOvr>
    <a:masterClrMapping xmlns:a="http://schemas.openxmlformats.org/drawingml/2006/main"/>
  </p:clrMapOvr>
</p:sld>
</file>