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c26bb24ff249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1c3cbb26b6432d"/>
  </p:sldMasterIdLst>
  <p:sldIdLst>
    <p:sldId xmlns:r="http://schemas.openxmlformats.org/officeDocument/2006/relationships" id="256" r:id="R27f329624b774a33"/>
    <p:sldId xmlns:r="http://schemas.openxmlformats.org/officeDocument/2006/relationships" id="257" r:id="R566b9cfdbce04016"/>
    <p:sldId xmlns:r="http://schemas.openxmlformats.org/officeDocument/2006/relationships" id="258" r:id="R92857fadd5e94a6d"/>
    <p:sldId xmlns:r="http://schemas.openxmlformats.org/officeDocument/2006/relationships" id="259" r:id="Rde5555e9528a4a61"/>
    <p:sldId xmlns:r="http://schemas.openxmlformats.org/officeDocument/2006/relationships" id="260" r:id="Rcb2cbf504b3f40c5"/>
    <p:sldId xmlns:r="http://schemas.openxmlformats.org/officeDocument/2006/relationships" id="261" r:id="R24f02acdf6bd43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1c3cbb26b6432d" /><Relationship Type="http://schemas.openxmlformats.org/officeDocument/2006/relationships/slide" Target="/ppt/slides/slide1.xml" Id="R27f329624b774a33" /><Relationship Type="http://schemas.openxmlformats.org/officeDocument/2006/relationships/slide" Target="/ppt/slides/slide2.xml" Id="R566b9cfdbce04016" /><Relationship Type="http://schemas.openxmlformats.org/officeDocument/2006/relationships/slide" Target="/ppt/slides/slide3.xml" Id="R92857fadd5e94a6d" /><Relationship Type="http://schemas.openxmlformats.org/officeDocument/2006/relationships/slide" Target="/ppt/slides/slide4.xml" Id="Rde5555e9528a4a61" /><Relationship Type="http://schemas.openxmlformats.org/officeDocument/2006/relationships/slide" Target="/ppt/slides/slide5.xml" Id="Rcb2cbf504b3f40c5" /><Relationship Type="http://schemas.openxmlformats.org/officeDocument/2006/relationships/slide" Target="/ppt/slides/slide6.xml" Id="R24f02acdf6bd43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9386f6c9e24b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9a717a4354c6e" /><Relationship Type="http://schemas.openxmlformats.org/officeDocument/2006/relationships/theme" Target="/ppt/slideMasters/theme/theme1.xml" Id="R6815965eb65a40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d9a717a4354c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cfbfcb8d8246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1272434e246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bdff812e842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c7d7dc3894e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057af0e2a643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a86c8d4084d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SOLHEIM VARME &amp; RØYRSERVICE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SOLHEIM VARME &amp; RØYRSERVICE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 VARME &amp; RØYRSERVICE AS ble etablert [år] og holder til i Leikanger.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SOLHEIM VARME &amp; RØYRSERVICE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SOLHEIM VARME &amp; RØYRSERVICE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SOLHEIM VARME &amp; RØYRSERVICE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7 666 234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789 224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596 097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433 079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2 784 556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SOLHEIM VARME &amp; RØYRSERVICE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Tommy Solheim, Nybøstrondi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6863 Leikanger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932 744 570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SOLHEIM VARME &amp; RØYRSERVICE AS</a:t>
            </a:r>
          </a:p>
        </p:txBody>
      </p:sp>
    </p:spTree>
  </p:cSld>
  <p:clrMapOvr>
    <a:masterClrMapping xmlns:a="http://schemas.openxmlformats.org/drawingml/2006/main"/>
  </p:clrMapOvr>
</p:sld>
</file>