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ae4f7b601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10e7caa5f4673"/>
  </p:sldMasterIdLst>
  <p:sldIdLst>
    <p:sldId xmlns:r="http://schemas.openxmlformats.org/officeDocument/2006/relationships" id="256" r:id="R6e894ef73242431b"/>
    <p:sldId xmlns:r="http://schemas.openxmlformats.org/officeDocument/2006/relationships" id="257" r:id="R443db31919d64638"/>
    <p:sldId xmlns:r="http://schemas.openxmlformats.org/officeDocument/2006/relationships" id="258" r:id="Rfd7ce9e0b28f4feb"/>
    <p:sldId xmlns:r="http://schemas.openxmlformats.org/officeDocument/2006/relationships" id="259" r:id="R658b28af6cd742d2"/>
    <p:sldId xmlns:r="http://schemas.openxmlformats.org/officeDocument/2006/relationships" id="260" r:id="R38c0502cb7e54ad5"/>
    <p:sldId xmlns:r="http://schemas.openxmlformats.org/officeDocument/2006/relationships" id="261" r:id="R69f9612655cd4baf"/>
    <p:sldId xmlns:r="http://schemas.openxmlformats.org/officeDocument/2006/relationships" id="262" r:id="Rb06700aec80f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10e7caa5f4673" /><Relationship Type="http://schemas.openxmlformats.org/officeDocument/2006/relationships/slide" Target="/ppt/slides/slide1.xml" Id="R6e894ef73242431b" /><Relationship Type="http://schemas.openxmlformats.org/officeDocument/2006/relationships/slide" Target="/ppt/slides/slide2.xml" Id="R443db31919d64638" /><Relationship Type="http://schemas.openxmlformats.org/officeDocument/2006/relationships/slide" Target="/ppt/slides/slide3.xml" Id="Rfd7ce9e0b28f4feb" /><Relationship Type="http://schemas.openxmlformats.org/officeDocument/2006/relationships/slide" Target="/ppt/slides/slide4.xml" Id="R658b28af6cd742d2" /><Relationship Type="http://schemas.openxmlformats.org/officeDocument/2006/relationships/slide" Target="/ppt/slides/slide5.xml" Id="R38c0502cb7e54ad5" /><Relationship Type="http://schemas.openxmlformats.org/officeDocument/2006/relationships/slide" Target="/ppt/slides/slide6.xml" Id="R69f9612655cd4baf" /><Relationship Type="http://schemas.openxmlformats.org/officeDocument/2006/relationships/slide" Target="/ppt/slides/slide7.xml" Id="Rb06700aec80f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becdf3095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1f88867304aa8" /><Relationship Type="http://schemas.openxmlformats.org/officeDocument/2006/relationships/theme" Target="/ppt/slideMasters/theme/theme1.xml" Id="R10cbece796bd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1f8886730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99ab13ba3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5e6ceffb0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88d408c8b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1fb961d0842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0cb12e41d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fcf95a503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b65f46e643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