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3b4de60aff45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1fb72486a54e49"/>
  </p:sldMasterIdLst>
  <p:sldIdLst>
    <p:sldId xmlns:r="http://schemas.openxmlformats.org/officeDocument/2006/relationships" id="256" r:id="Rfcd233fe1e1145e5"/>
    <p:sldId xmlns:r="http://schemas.openxmlformats.org/officeDocument/2006/relationships" id="257" r:id="R2272aa379aad451e"/>
    <p:sldId xmlns:r="http://schemas.openxmlformats.org/officeDocument/2006/relationships" id="258" r:id="R5118684bb3014e82"/>
    <p:sldId xmlns:r="http://schemas.openxmlformats.org/officeDocument/2006/relationships" id="259" r:id="R11c1e6800c4e40cc"/>
    <p:sldId xmlns:r="http://schemas.openxmlformats.org/officeDocument/2006/relationships" id="260" r:id="R9796d4646a8140eb"/>
    <p:sldId xmlns:r="http://schemas.openxmlformats.org/officeDocument/2006/relationships" id="261" r:id="R77f1638cfdcc4c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1fb72486a54e49" /><Relationship Type="http://schemas.openxmlformats.org/officeDocument/2006/relationships/slide" Target="/ppt/slides/slide1.xml" Id="Rfcd233fe1e1145e5" /><Relationship Type="http://schemas.openxmlformats.org/officeDocument/2006/relationships/slide" Target="/ppt/slides/slide2.xml" Id="R2272aa379aad451e" /><Relationship Type="http://schemas.openxmlformats.org/officeDocument/2006/relationships/slide" Target="/ppt/slides/slide3.xml" Id="R5118684bb3014e82" /><Relationship Type="http://schemas.openxmlformats.org/officeDocument/2006/relationships/slide" Target="/ppt/slides/slide4.xml" Id="R11c1e6800c4e40cc" /><Relationship Type="http://schemas.openxmlformats.org/officeDocument/2006/relationships/slide" Target="/ppt/slides/slide5.xml" Id="R9796d4646a8140eb" /><Relationship Type="http://schemas.openxmlformats.org/officeDocument/2006/relationships/slide" Target="/ppt/slides/slide6.xml" Id="R77f1638cfdcc4c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109587417e49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ec51b288f4a7e" /><Relationship Type="http://schemas.openxmlformats.org/officeDocument/2006/relationships/theme" Target="/ppt/slideMasters/theme/theme1.xml" Id="Rf6a3cf8422604b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9ec51b288f4a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dd962d9824a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9fe1f7b4f45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e0a188c5042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be318e96744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986056d7a4e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876c81ee84a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FLYT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FLYT ØKONOMI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8 719 488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171 052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2 981 763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Jernbaneveien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8006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932 829 894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FLYT ØKONOMI AS</a:t>
            </a:r>
          </a:p>
        </p:txBody>
      </p:sp>
    </p:spTree>
  </p:cSld>
  <p:clrMapOvr>
    <a:masterClrMapping xmlns:a="http://schemas.openxmlformats.org/drawingml/2006/main"/>
  </p:clrMapOvr>
</p:sld>
</file>