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489665c3344a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a0011e8bf5471b"/>
  </p:sldMasterIdLst>
  <p:sldIdLst>
    <p:sldId xmlns:r="http://schemas.openxmlformats.org/officeDocument/2006/relationships" id="256" r:id="Rdb758ebde64543d0"/>
    <p:sldId xmlns:r="http://schemas.openxmlformats.org/officeDocument/2006/relationships" id="257" r:id="Rf3753b60d1cf40e8"/>
    <p:sldId xmlns:r="http://schemas.openxmlformats.org/officeDocument/2006/relationships" id="258" r:id="R053ec2f1fa69499c"/>
    <p:sldId xmlns:r="http://schemas.openxmlformats.org/officeDocument/2006/relationships" id="259" r:id="R51043a07e69740a3"/>
    <p:sldId xmlns:r="http://schemas.openxmlformats.org/officeDocument/2006/relationships" id="260" r:id="R17cccde1b7e7413c"/>
    <p:sldId xmlns:r="http://schemas.openxmlformats.org/officeDocument/2006/relationships" id="261" r:id="Re33d847709ea46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a0011e8bf5471b" /><Relationship Type="http://schemas.openxmlformats.org/officeDocument/2006/relationships/slide" Target="/ppt/slides/slide1.xml" Id="Rdb758ebde64543d0" /><Relationship Type="http://schemas.openxmlformats.org/officeDocument/2006/relationships/slide" Target="/ppt/slides/slide2.xml" Id="Rf3753b60d1cf40e8" /><Relationship Type="http://schemas.openxmlformats.org/officeDocument/2006/relationships/slide" Target="/ppt/slides/slide3.xml" Id="R053ec2f1fa69499c" /><Relationship Type="http://schemas.openxmlformats.org/officeDocument/2006/relationships/slide" Target="/ppt/slides/slide4.xml" Id="R51043a07e69740a3" /><Relationship Type="http://schemas.openxmlformats.org/officeDocument/2006/relationships/slide" Target="/ppt/slides/slide5.xml" Id="R17cccde1b7e7413c" /><Relationship Type="http://schemas.openxmlformats.org/officeDocument/2006/relationships/slide" Target="/ppt/slides/slide6.xml" Id="Re33d847709ea46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bc8d04063e4d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2445d07a5435a" /><Relationship Type="http://schemas.openxmlformats.org/officeDocument/2006/relationships/theme" Target="/ppt/slideMasters/theme/theme1.xml" Id="R111a608dce7040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e2445d07a543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e587aa92649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de318f04f4e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fb158222d48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febfee87249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411d818174e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8304fc93743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OLE MOE 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MOE 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MOE GÅRDEN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MOE 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MOE 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MOE 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2 391 706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1 274 859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867 774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2 909 103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11 702 083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MOE 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932 903 334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MOE GÅRDEN AS</a:t>
            </a:r>
          </a:p>
        </p:txBody>
      </p:sp>
    </p:spTree>
  </p:cSld>
  <p:clrMapOvr>
    <a:masterClrMapping xmlns:a="http://schemas.openxmlformats.org/drawingml/2006/main"/>
  </p:clrMapOvr>
</p:sld>
</file>