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4b788e23e44b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938a4ca5214676"/>
  </p:sldMasterIdLst>
  <p:sldIdLst>
    <p:sldId xmlns:r="http://schemas.openxmlformats.org/officeDocument/2006/relationships" id="256" r:id="R8ca057c14864489c"/>
    <p:sldId xmlns:r="http://schemas.openxmlformats.org/officeDocument/2006/relationships" id="257" r:id="Rd8024bc2711f4761"/>
    <p:sldId xmlns:r="http://schemas.openxmlformats.org/officeDocument/2006/relationships" id="258" r:id="R42ee8c9c8acd4f25"/>
    <p:sldId xmlns:r="http://schemas.openxmlformats.org/officeDocument/2006/relationships" id="259" r:id="R4421bfa8f77447a7"/>
    <p:sldId xmlns:r="http://schemas.openxmlformats.org/officeDocument/2006/relationships" id="260" r:id="R2d16a013a45949a8"/>
    <p:sldId xmlns:r="http://schemas.openxmlformats.org/officeDocument/2006/relationships" id="261" r:id="R47a75f868a4a41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938a4ca5214676" /><Relationship Type="http://schemas.openxmlformats.org/officeDocument/2006/relationships/slide" Target="/ppt/slides/slide1.xml" Id="R8ca057c14864489c" /><Relationship Type="http://schemas.openxmlformats.org/officeDocument/2006/relationships/slide" Target="/ppt/slides/slide2.xml" Id="Rd8024bc2711f4761" /><Relationship Type="http://schemas.openxmlformats.org/officeDocument/2006/relationships/slide" Target="/ppt/slides/slide3.xml" Id="R42ee8c9c8acd4f25" /><Relationship Type="http://schemas.openxmlformats.org/officeDocument/2006/relationships/slide" Target="/ppt/slides/slide4.xml" Id="R4421bfa8f77447a7" /><Relationship Type="http://schemas.openxmlformats.org/officeDocument/2006/relationships/slide" Target="/ppt/slides/slide5.xml" Id="R2d16a013a45949a8" /><Relationship Type="http://schemas.openxmlformats.org/officeDocument/2006/relationships/slide" Target="/ppt/slides/slide6.xml" Id="R47a75f868a4a41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329745a6ef47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0cddf4f0f04425" /><Relationship Type="http://schemas.openxmlformats.org/officeDocument/2006/relationships/theme" Target="/ppt/slideMasters/theme/theme1.xml" Id="R84e110fb9dc74c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0cddf4f0f044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a2f85df82c46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a302e50d0f4f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b2ccc05fe746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4c1991d3f74e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963964cfdb4b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876c2dfaa14d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E&amp;J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E&amp;J RÅDGIVNING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7 118 754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2 813 935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2 233 251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267 612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5 556 303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Banehaven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4612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932 943 921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