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04310b396a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3ab40d90ef4fa6"/>
  </p:sldMasterIdLst>
  <p:sldIdLst>
    <p:sldId xmlns:r="http://schemas.openxmlformats.org/officeDocument/2006/relationships" id="256" r:id="R1aa2105508174ad4"/>
    <p:sldId xmlns:r="http://schemas.openxmlformats.org/officeDocument/2006/relationships" id="257" r:id="Rfc5a525e28dd4f3c"/>
    <p:sldId xmlns:r="http://schemas.openxmlformats.org/officeDocument/2006/relationships" id="258" r:id="R5c15f0ceaeb64f68"/>
    <p:sldId xmlns:r="http://schemas.openxmlformats.org/officeDocument/2006/relationships" id="259" r:id="R4551656293314525"/>
    <p:sldId xmlns:r="http://schemas.openxmlformats.org/officeDocument/2006/relationships" id="260" r:id="Rf57ab9f531dd4dfd"/>
    <p:sldId xmlns:r="http://schemas.openxmlformats.org/officeDocument/2006/relationships" id="261" r:id="R9c258edebe3548f7"/>
    <p:sldId xmlns:r="http://schemas.openxmlformats.org/officeDocument/2006/relationships" id="262" r:id="Rb33c6268f9924f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ab40d90ef4fa6" /><Relationship Type="http://schemas.openxmlformats.org/officeDocument/2006/relationships/slide" Target="/ppt/slides/slide1.xml" Id="R1aa2105508174ad4" /><Relationship Type="http://schemas.openxmlformats.org/officeDocument/2006/relationships/slide" Target="/ppt/slides/slide2.xml" Id="Rfc5a525e28dd4f3c" /><Relationship Type="http://schemas.openxmlformats.org/officeDocument/2006/relationships/slide" Target="/ppt/slides/slide3.xml" Id="R5c15f0ceaeb64f68" /><Relationship Type="http://schemas.openxmlformats.org/officeDocument/2006/relationships/slide" Target="/ppt/slides/slide4.xml" Id="R4551656293314525" /><Relationship Type="http://schemas.openxmlformats.org/officeDocument/2006/relationships/slide" Target="/ppt/slides/slide5.xml" Id="Rf57ab9f531dd4dfd" /><Relationship Type="http://schemas.openxmlformats.org/officeDocument/2006/relationships/slide" Target="/ppt/slides/slide6.xml" Id="R9c258edebe3548f7" /><Relationship Type="http://schemas.openxmlformats.org/officeDocument/2006/relationships/slide" Target="/ppt/slides/slide7.xml" Id="Rb33c6268f9924f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38d197d1e4a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d48e5036a490d" /><Relationship Type="http://schemas.openxmlformats.org/officeDocument/2006/relationships/theme" Target="/ppt/slideMasters/theme/theme1.xml" Id="R65168d752d0943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d48e5036a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9e62fcceb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fce4e2990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26ff0425f4f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630d26fcb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9e0601ff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c49aad43341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c0b831d064e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352 839 020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357 924 457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