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bd857d746543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f63a8c1dbd4a20"/>
  </p:sldMasterIdLst>
  <p:sldIdLst>
    <p:sldId xmlns:r="http://schemas.openxmlformats.org/officeDocument/2006/relationships" id="256" r:id="R83d794b1ecb84299"/>
    <p:sldId xmlns:r="http://schemas.openxmlformats.org/officeDocument/2006/relationships" id="257" r:id="R595069cf109c414d"/>
    <p:sldId xmlns:r="http://schemas.openxmlformats.org/officeDocument/2006/relationships" id="258" r:id="R08a3ddbd24b64f69"/>
    <p:sldId xmlns:r="http://schemas.openxmlformats.org/officeDocument/2006/relationships" id="259" r:id="Rb243282ae4f749a8"/>
    <p:sldId xmlns:r="http://schemas.openxmlformats.org/officeDocument/2006/relationships" id="260" r:id="R461a43b63e8842ec"/>
    <p:sldId xmlns:r="http://schemas.openxmlformats.org/officeDocument/2006/relationships" id="261" r:id="R3ff92886417b41c5"/>
    <p:sldId xmlns:r="http://schemas.openxmlformats.org/officeDocument/2006/relationships" id="262" r:id="R5f65cf0f9f9848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63a8c1dbd4a20" /><Relationship Type="http://schemas.openxmlformats.org/officeDocument/2006/relationships/slide" Target="/ppt/slides/slide1.xml" Id="R83d794b1ecb84299" /><Relationship Type="http://schemas.openxmlformats.org/officeDocument/2006/relationships/slide" Target="/ppt/slides/slide2.xml" Id="R595069cf109c414d" /><Relationship Type="http://schemas.openxmlformats.org/officeDocument/2006/relationships/slide" Target="/ppt/slides/slide3.xml" Id="R08a3ddbd24b64f69" /><Relationship Type="http://schemas.openxmlformats.org/officeDocument/2006/relationships/slide" Target="/ppt/slides/slide4.xml" Id="Rb243282ae4f749a8" /><Relationship Type="http://schemas.openxmlformats.org/officeDocument/2006/relationships/slide" Target="/ppt/slides/slide5.xml" Id="R461a43b63e8842ec" /><Relationship Type="http://schemas.openxmlformats.org/officeDocument/2006/relationships/slide" Target="/ppt/slides/slide6.xml" Id="R3ff92886417b41c5" /><Relationship Type="http://schemas.openxmlformats.org/officeDocument/2006/relationships/slide" Target="/ppt/slides/slide7.xml" Id="R5f65cf0f9f9848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6ad16f009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e67a8c29747ec" /><Relationship Type="http://schemas.openxmlformats.org/officeDocument/2006/relationships/theme" Target="/ppt/slideMasters/theme/theme1.xml" Id="R6c2cc3edabdc47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8e67a8c29747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182b3d5f440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c74aa0d4e44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29c8a831e48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8f9e5e3714b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dad81f438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c8dde80f940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091c587d5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Fewcome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Fewcome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353 457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MOGENS MATHIESEN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KARSTEN KJEKSHUS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KRISTEN-JOHANSSEN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WILHELM BØHM WANG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MALLING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jens@adminco.no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933 059 421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