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404a52b2b142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4bb245a82a468e"/>
  </p:sldMasterIdLst>
  <p:sldIdLst>
    <p:sldId xmlns:r="http://schemas.openxmlformats.org/officeDocument/2006/relationships" id="256" r:id="R647a19914d9d41a6"/>
    <p:sldId xmlns:r="http://schemas.openxmlformats.org/officeDocument/2006/relationships" id="257" r:id="R91408fec456a477d"/>
    <p:sldId xmlns:r="http://schemas.openxmlformats.org/officeDocument/2006/relationships" id="258" r:id="Rfa97c07a13c3479f"/>
    <p:sldId xmlns:r="http://schemas.openxmlformats.org/officeDocument/2006/relationships" id="259" r:id="Rb9b939aa323b450a"/>
    <p:sldId xmlns:r="http://schemas.openxmlformats.org/officeDocument/2006/relationships" id="260" r:id="R831276c8f76a4bf3"/>
    <p:sldId xmlns:r="http://schemas.openxmlformats.org/officeDocument/2006/relationships" id="261" r:id="Rde236beeb4134b98"/>
    <p:sldId xmlns:r="http://schemas.openxmlformats.org/officeDocument/2006/relationships" id="262" r:id="R55eb5f18fa7d4f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4bb245a82a468e" /><Relationship Type="http://schemas.openxmlformats.org/officeDocument/2006/relationships/slide" Target="/ppt/slides/slide1.xml" Id="R647a19914d9d41a6" /><Relationship Type="http://schemas.openxmlformats.org/officeDocument/2006/relationships/slide" Target="/ppt/slides/slide2.xml" Id="R91408fec456a477d" /><Relationship Type="http://schemas.openxmlformats.org/officeDocument/2006/relationships/slide" Target="/ppt/slides/slide3.xml" Id="Rfa97c07a13c3479f" /><Relationship Type="http://schemas.openxmlformats.org/officeDocument/2006/relationships/slide" Target="/ppt/slides/slide4.xml" Id="Rb9b939aa323b450a" /><Relationship Type="http://schemas.openxmlformats.org/officeDocument/2006/relationships/slide" Target="/ppt/slides/slide5.xml" Id="R831276c8f76a4bf3" /><Relationship Type="http://schemas.openxmlformats.org/officeDocument/2006/relationships/slide" Target="/ppt/slides/slide6.xml" Id="Rde236beeb4134b98" /><Relationship Type="http://schemas.openxmlformats.org/officeDocument/2006/relationships/slide" Target="/ppt/slides/slide7.xml" Id="R55eb5f18fa7d4f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7edac50324c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5916e4ec84e37" /><Relationship Type="http://schemas.openxmlformats.org/officeDocument/2006/relationships/theme" Target="/ppt/slideMasters/theme/theme1.xml" Id="Rd90a1854e4b849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f5916e4ec84e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143b774a445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d069de55f46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48f96deec4d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f799f805645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49df71c7e41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75c7a48044f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2eb5bf94c45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DKWM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DKWM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417 068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437 068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 MACIEJ WOZNIAK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DAWID JAN MATYJANOWSKI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Folkestads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3043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933 064 913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