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39a86246be44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226674054147ba"/>
  </p:sldMasterIdLst>
  <p:sldIdLst>
    <p:sldId xmlns:r="http://schemas.openxmlformats.org/officeDocument/2006/relationships" id="256" r:id="R2e5773170cd14712"/>
    <p:sldId xmlns:r="http://schemas.openxmlformats.org/officeDocument/2006/relationships" id="257" r:id="R55a30ef43d664912"/>
    <p:sldId xmlns:r="http://schemas.openxmlformats.org/officeDocument/2006/relationships" id="258" r:id="Rcf82780e84744462"/>
    <p:sldId xmlns:r="http://schemas.openxmlformats.org/officeDocument/2006/relationships" id="259" r:id="Ra816a2e7dcf847d3"/>
    <p:sldId xmlns:r="http://schemas.openxmlformats.org/officeDocument/2006/relationships" id="260" r:id="R10f0c0fa9c1e42a7"/>
    <p:sldId xmlns:r="http://schemas.openxmlformats.org/officeDocument/2006/relationships" id="261" r:id="Rc5fcd187e6264ce7"/>
    <p:sldId xmlns:r="http://schemas.openxmlformats.org/officeDocument/2006/relationships" id="262" r:id="R188face8a7b843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226674054147ba" /><Relationship Type="http://schemas.openxmlformats.org/officeDocument/2006/relationships/slide" Target="/ppt/slides/slide1.xml" Id="R2e5773170cd14712" /><Relationship Type="http://schemas.openxmlformats.org/officeDocument/2006/relationships/slide" Target="/ppt/slides/slide2.xml" Id="R55a30ef43d664912" /><Relationship Type="http://schemas.openxmlformats.org/officeDocument/2006/relationships/slide" Target="/ppt/slides/slide3.xml" Id="Rcf82780e84744462" /><Relationship Type="http://schemas.openxmlformats.org/officeDocument/2006/relationships/slide" Target="/ppt/slides/slide4.xml" Id="Ra816a2e7dcf847d3" /><Relationship Type="http://schemas.openxmlformats.org/officeDocument/2006/relationships/slide" Target="/ppt/slides/slide5.xml" Id="R10f0c0fa9c1e42a7" /><Relationship Type="http://schemas.openxmlformats.org/officeDocument/2006/relationships/slide" Target="/ppt/slides/slide6.xml" Id="Rc5fcd187e6264ce7" /><Relationship Type="http://schemas.openxmlformats.org/officeDocument/2006/relationships/slide" Target="/ppt/slides/slide7.xml" Id="R188face8a7b843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d485123e294b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9e892e09b4783" /><Relationship Type="http://schemas.openxmlformats.org/officeDocument/2006/relationships/theme" Target="/ppt/slideMasters/theme/theme1.xml" Id="R02330080c53c4f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89e892e09b47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a6b10e97f4b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2c5a93e6a43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5bae11d1f42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e6e1defcd4b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e697311e34e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14712b5f647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da9a95dfd49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HHV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790 159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HERMANDSEN VEIBERG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Greverudveien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933 185 621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