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e576b2631b45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46188d2dd4ec6"/>
  </p:sldMasterIdLst>
  <p:sldIdLst>
    <p:sldId xmlns:r="http://schemas.openxmlformats.org/officeDocument/2006/relationships" id="256" r:id="R9e7ce5b623f14998"/>
    <p:sldId xmlns:r="http://schemas.openxmlformats.org/officeDocument/2006/relationships" id="257" r:id="Rc05ae712363743ac"/>
    <p:sldId xmlns:r="http://schemas.openxmlformats.org/officeDocument/2006/relationships" id="258" r:id="Ree3c13d495aa4d12"/>
    <p:sldId xmlns:r="http://schemas.openxmlformats.org/officeDocument/2006/relationships" id="259" r:id="Ra291be7fd3c84ff7"/>
    <p:sldId xmlns:r="http://schemas.openxmlformats.org/officeDocument/2006/relationships" id="260" r:id="R7e41291f3a36459f"/>
    <p:sldId xmlns:r="http://schemas.openxmlformats.org/officeDocument/2006/relationships" id="261" r:id="Rcc89a59cd1d445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46188d2dd4ec6" /><Relationship Type="http://schemas.openxmlformats.org/officeDocument/2006/relationships/slide" Target="/ppt/slides/slide1.xml" Id="R9e7ce5b623f14998" /><Relationship Type="http://schemas.openxmlformats.org/officeDocument/2006/relationships/slide" Target="/ppt/slides/slide2.xml" Id="Rc05ae712363743ac" /><Relationship Type="http://schemas.openxmlformats.org/officeDocument/2006/relationships/slide" Target="/ppt/slides/slide3.xml" Id="Ree3c13d495aa4d12" /><Relationship Type="http://schemas.openxmlformats.org/officeDocument/2006/relationships/slide" Target="/ppt/slides/slide4.xml" Id="Ra291be7fd3c84ff7" /><Relationship Type="http://schemas.openxmlformats.org/officeDocument/2006/relationships/slide" Target="/ppt/slides/slide5.xml" Id="R7e41291f3a36459f" /><Relationship Type="http://schemas.openxmlformats.org/officeDocument/2006/relationships/slide" Target="/ppt/slides/slide6.xml" Id="Rcc89a59cd1d445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16399613d46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c0610624a489b" /><Relationship Type="http://schemas.openxmlformats.org/officeDocument/2006/relationships/theme" Target="/ppt/slideMasters/theme/theme1.xml" Id="Rfceb2143b14d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8c0610624a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9270af9ec4f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7592b685644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4ba502f5941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450c479684c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cd3740a234e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3831d1c2046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WENT AIR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WENT AIR SOLUTIONS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10 035 262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805 461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829 677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2 938 179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933 190 293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WENT AIR SOLUTIONS AS</a:t>
            </a:r>
          </a:p>
        </p:txBody>
      </p:sp>
    </p:spTree>
  </p:cSld>
  <p:clrMapOvr>
    <a:masterClrMapping xmlns:a="http://schemas.openxmlformats.org/drawingml/2006/main"/>
  </p:clrMapOvr>
</p:sld>
</file>