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8e6c273ca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d138b4d4844c2"/>
  </p:sldMasterIdLst>
  <p:sldIdLst>
    <p:sldId xmlns:r="http://schemas.openxmlformats.org/officeDocument/2006/relationships" id="256" r:id="R5a8afb1228d6486d"/>
    <p:sldId xmlns:r="http://schemas.openxmlformats.org/officeDocument/2006/relationships" id="257" r:id="Rf228ccbb4e5248f8"/>
    <p:sldId xmlns:r="http://schemas.openxmlformats.org/officeDocument/2006/relationships" id="258" r:id="Rc90105062625418e"/>
    <p:sldId xmlns:r="http://schemas.openxmlformats.org/officeDocument/2006/relationships" id="259" r:id="R6868358920394479"/>
    <p:sldId xmlns:r="http://schemas.openxmlformats.org/officeDocument/2006/relationships" id="260" r:id="Rff56539871d94d34"/>
    <p:sldId xmlns:r="http://schemas.openxmlformats.org/officeDocument/2006/relationships" id="261" r:id="R9f582d143cfa47bd"/>
    <p:sldId xmlns:r="http://schemas.openxmlformats.org/officeDocument/2006/relationships" id="262" r:id="R988c4dccbb6940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d138b4d4844c2" /><Relationship Type="http://schemas.openxmlformats.org/officeDocument/2006/relationships/slide" Target="/ppt/slides/slide1.xml" Id="R5a8afb1228d6486d" /><Relationship Type="http://schemas.openxmlformats.org/officeDocument/2006/relationships/slide" Target="/ppt/slides/slide2.xml" Id="Rf228ccbb4e5248f8" /><Relationship Type="http://schemas.openxmlformats.org/officeDocument/2006/relationships/slide" Target="/ppt/slides/slide3.xml" Id="Rc90105062625418e" /><Relationship Type="http://schemas.openxmlformats.org/officeDocument/2006/relationships/slide" Target="/ppt/slides/slide4.xml" Id="R6868358920394479" /><Relationship Type="http://schemas.openxmlformats.org/officeDocument/2006/relationships/slide" Target="/ppt/slides/slide5.xml" Id="Rff56539871d94d34" /><Relationship Type="http://schemas.openxmlformats.org/officeDocument/2006/relationships/slide" Target="/ppt/slides/slide6.xml" Id="R9f582d143cfa47bd" /><Relationship Type="http://schemas.openxmlformats.org/officeDocument/2006/relationships/slide" Target="/ppt/slides/slide7.xml" Id="R988c4dccbb6940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251d9d66b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700384d9443a1" /><Relationship Type="http://schemas.openxmlformats.org/officeDocument/2006/relationships/theme" Target="/ppt/slideMasters/theme/theme1.xml" Id="R10702361bda8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700384d94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54425884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964eafa3d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cac0a32f8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657f2243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e4ca9f8a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76ee617e7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06095a92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UNEXPECTED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UNEXPECTED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112 481 986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119 480 354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