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851f8bd34f47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ce434580754f4a"/>
  </p:sldMasterIdLst>
  <p:sldIdLst>
    <p:sldId xmlns:r="http://schemas.openxmlformats.org/officeDocument/2006/relationships" id="256" r:id="Recf3c9ff4fe94a8e"/>
    <p:sldId xmlns:r="http://schemas.openxmlformats.org/officeDocument/2006/relationships" id="257" r:id="R8525ffe782cc4418"/>
    <p:sldId xmlns:r="http://schemas.openxmlformats.org/officeDocument/2006/relationships" id="258" r:id="Rad393f2a38a54b03"/>
    <p:sldId xmlns:r="http://schemas.openxmlformats.org/officeDocument/2006/relationships" id="259" r:id="Re613dec2fcaa43b8"/>
    <p:sldId xmlns:r="http://schemas.openxmlformats.org/officeDocument/2006/relationships" id="260" r:id="R792e2799d13a496e"/>
    <p:sldId xmlns:r="http://schemas.openxmlformats.org/officeDocument/2006/relationships" id="261" r:id="R548f1d17013f45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e434580754f4a" /><Relationship Type="http://schemas.openxmlformats.org/officeDocument/2006/relationships/slide" Target="/ppt/slides/slide1.xml" Id="Recf3c9ff4fe94a8e" /><Relationship Type="http://schemas.openxmlformats.org/officeDocument/2006/relationships/slide" Target="/ppt/slides/slide2.xml" Id="R8525ffe782cc4418" /><Relationship Type="http://schemas.openxmlformats.org/officeDocument/2006/relationships/slide" Target="/ppt/slides/slide3.xml" Id="Rad393f2a38a54b03" /><Relationship Type="http://schemas.openxmlformats.org/officeDocument/2006/relationships/slide" Target="/ppt/slides/slide4.xml" Id="Re613dec2fcaa43b8" /><Relationship Type="http://schemas.openxmlformats.org/officeDocument/2006/relationships/slide" Target="/ppt/slides/slide5.xml" Id="R792e2799d13a496e" /><Relationship Type="http://schemas.openxmlformats.org/officeDocument/2006/relationships/slide" Target="/ppt/slides/slide6.xml" Id="R548f1d17013f45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de868906464c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a69055e9c4851" /><Relationship Type="http://schemas.openxmlformats.org/officeDocument/2006/relationships/theme" Target="/ppt/slideMasters/theme/theme1.xml" Id="R6700a90e5db84c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ba69055e9c48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394a307474e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cb4f135a740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c70731dd74a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b16a16924d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ac8d951f24d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477d12a1142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MESTERGRUPPEN BOLIGPARTNER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BOLIGPARTNER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27 889 303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−9 769 365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43 353 590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Parkgata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www.boligpartner.no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MESTERGRUPPEN BOLIGPARTNER AS</a:t>
            </a:r>
          </a:p>
        </p:txBody>
      </p:sp>
    </p:spTree>
  </p:cSld>
  <p:clrMapOvr>
    <a:masterClrMapping xmlns:a="http://schemas.openxmlformats.org/drawingml/2006/main"/>
  </p:clrMapOvr>
</p:sld>
</file>