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d4e0804314f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9143897eef49ce"/>
  </p:sldMasterIdLst>
  <p:sldIdLst>
    <p:sldId xmlns:r="http://schemas.openxmlformats.org/officeDocument/2006/relationships" id="256" r:id="R93ff681dde194dfc"/>
    <p:sldId xmlns:r="http://schemas.openxmlformats.org/officeDocument/2006/relationships" id="257" r:id="R13990bfb37aa4d90"/>
    <p:sldId xmlns:r="http://schemas.openxmlformats.org/officeDocument/2006/relationships" id="258" r:id="R298a1a9b03b54ee4"/>
    <p:sldId xmlns:r="http://schemas.openxmlformats.org/officeDocument/2006/relationships" id="259" r:id="R5deffac5275e49d5"/>
    <p:sldId xmlns:r="http://schemas.openxmlformats.org/officeDocument/2006/relationships" id="260" r:id="Rbe5d86e110fc4965"/>
    <p:sldId xmlns:r="http://schemas.openxmlformats.org/officeDocument/2006/relationships" id="261" r:id="Rb8c970322af0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143897eef49ce" /><Relationship Type="http://schemas.openxmlformats.org/officeDocument/2006/relationships/slide" Target="/ppt/slides/slide1.xml" Id="R93ff681dde194dfc" /><Relationship Type="http://schemas.openxmlformats.org/officeDocument/2006/relationships/slide" Target="/ppt/slides/slide2.xml" Id="R13990bfb37aa4d90" /><Relationship Type="http://schemas.openxmlformats.org/officeDocument/2006/relationships/slide" Target="/ppt/slides/slide3.xml" Id="R298a1a9b03b54ee4" /><Relationship Type="http://schemas.openxmlformats.org/officeDocument/2006/relationships/slide" Target="/ppt/slides/slide4.xml" Id="R5deffac5275e49d5" /><Relationship Type="http://schemas.openxmlformats.org/officeDocument/2006/relationships/slide" Target="/ppt/slides/slide5.xml" Id="Rbe5d86e110fc4965" /><Relationship Type="http://schemas.openxmlformats.org/officeDocument/2006/relationships/slide" Target="/ppt/slides/slide6.xml" Id="Rb8c970322af0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f832252c444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7b36e1efd49a9" /><Relationship Type="http://schemas.openxmlformats.org/officeDocument/2006/relationships/theme" Target="/ppt/slideMasters/theme/theme1.xml" Id="R727836f5a439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7b36e1efd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323d20c814b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942599e7a4e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2a3cc124b46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43e6c625242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5aeee94ea48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9d8e2d5ef4f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HAUGERUD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 REGNSKAPSKONTOR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21 436 667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2 893 173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2 745 933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7 366 030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933 249 913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