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ec89c05e6f45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2c8caa4ec42d9"/>
  </p:sldMasterIdLst>
  <p:sldIdLst>
    <p:sldId xmlns:r="http://schemas.openxmlformats.org/officeDocument/2006/relationships" id="256" r:id="Rcc8b372faf2949e5"/>
    <p:sldId xmlns:r="http://schemas.openxmlformats.org/officeDocument/2006/relationships" id="257" r:id="Rd2ae17deddd742ec"/>
    <p:sldId xmlns:r="http://schemas.openxmlformats.org/officeDocument/2006/relationships" id="258" r:id="Rcb20b64a8c1a4b8c"/>
    <p:sldId xmlns:r="http://schemas.openxmlformats.org/officeDocument/2006/relationships" id="259" r:id="R23c08d7d57534abb"/>
    <p:sldId xmlns:r="http://schemas.openxmlformats.org/officeDocument/2006/relationships" id="260" r:id="Rc9a0494296794475"/>
    <p:sldId xmlns:r="http://schemas.openxmlformats.org/officeDocument/2006/relationships" id="261" r:id="R11736b6cf369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2c8caa4ec42d9" /><Relationship Type="http://schemas.openxmlformats.org/officeDocument/2006/relationships/slide" Target="/ppt/slides/slide1.xml" Id="Rcc8b372faf2949e5" /><Relationship Type="http://schemas.openxmlformats.org/officeDocument/2006/relationships/slide" Target="/ppt/slides/slide2.xml" Id="Rd2ae17deddd742ec" /><Relationship Type="http://schemas.openxmlformats.org/officeDocument/2006/relationships/slide" Target="/ppt/slides/slide3.xml" Id="Rcb20b64a8c1a4b8c" /><Relationship Type="http://schemas.openxmlformats.org/officeDocument/2006/relationships/slide" Target="/ppt/slides/slide4.xml" Id="R23c08d7d57534abb" /><Relationship Type="http://schemas.openxmlformats.org/officeDocument/2006/relationships/slide" Target="/ppt/slides/slide5.xml" Id="Rc9a0494296794475" /><Relationship Type="http://schemas.openxmlformats.org/officeDocument/2006/relationships/slide" Target="/ppt/slides/slide6.xml" Id="R11736b6cf369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adc34c22442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e1e6ea22b4feb" /><Relationship Type="http://schemas.openxmlformats.org/officeDocument/2006/relationships/theme" Target="/ppt/slideMasters/theme/theme1.xml" Id="Rbab326af0f0a42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e1e6ea22b4f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253de1afd40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b93b2ed3f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e2812363843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c99c120fa44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bcc8468d34a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89f87166740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ABV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ABV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13 847 359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732 548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3 040 927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933 499 014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