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01a25b707147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e2014d82af4833"/>
  </p:sldMasterIdLst>
  <p:sldIdLst>
    <p:sldId xmlns:r="http://schemas.openxmlformats.org/officeDocument/2006/relationships" id="256" r:id="R5bb6ae3c9da64a3e"/>
    <p:sldId xmlns:r="http://schemas.openxmlformats.org/officeDocument/2006/relationships" id="257" r:id="R9a90af21d3be474a"/>
    <p:sldId xmlns:r="http://schemas.openxmlformats.org/officeDocument/2006/relationships" id="258" r:id="Rca376d8803394f1a"/>
    <p:sldId xmlns:r="http://schemas.openxmlformats.org/officeDocument/2006/relationships" id="259" r:id="R18aaf1a0f25344eb"/>
    <p:sldId xmlns:r="http://schemas.openxmlformats.org/officeDocument/2006/relationships" id="260" r:id="Re2e6e0664e7c44c3"/>
    <p:sldId xmlns:r="http://schemas.openxmlformats.org/officeDocument/2006/relationships" id="261" r:id="R280a82d101214e21"/>
    <p:sldId xmlns:r="http://schemas.openxmlformats.org/officeDocument/2006/relationships" id="262" r:id="R6401490dcba14f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2014d82af4833" /><Relationship Type="http://schemas.openxmlformats.org/officeDocument/2006/relationships/slide" Target="/ppt/slides/slide1.xml" Id="R5bb6ae3c9da64a3e" /><Relationship Type="http://schemas.openxmlformats.org/officeDocument/2006/relationships/slide" Target="/ppt/slides/slide2.xml" Id="R9a90af21d3be474a" /><Relationship Type="http://schemas.openxmlformats.org/officeDocument/2006/relationships/slide" Target="/ppt/slides/slide3.xml" Id="Rca376d8803394f1a" /><Relationship Type="http://schemas.openxmlformats.org/officeDocument/2006/relationships/slide" Target="/ppt/slides/slide4.xml" Id="R18aaf1a0f25344eb" /><Relationship Type="http://schemas.openxmlformats.org/officeDocument/2006/relationships/slide" Target="/ppt/slides/slide5.xml" Id="Re2e6e0664e7c44c3" /><Relationship Type="http://schemas.openxmlformats.org/officeDocument/2006/relationships/slide" Target="/ppt/slides/slide6.xml" Id="R280a82d101214e21" /><Relationship Type="http://schemas.openxmlformats.org/officeDocument/2006/relationships/slide" Target="/ppt/slides/slide7.xml" Id="R6401490dcba14f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a2f9f7ff649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84995479d4c51" /><Relationship Type="http://schemas.openxmlformats.org/officeDocument/2006/relationships/theme" Target="/ppt/slideMasters/theme/theme1.xml" Id="Rab8a572b7de7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684995479d4c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6bc53fd3943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5642f516e43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40f21fec749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67d29399844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499ad5a0045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b2294683648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b2a295d62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DUQUESA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DUQUESA HOLDING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556 647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555 425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LIMA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4331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933 579 727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DUQUESA HOLDING AS</a:t>
            </a:r>
          </a:p>
        </p:txBody>
      </p:sp>
    </p:spTree>
  </p:cSld>
  <p:clrMapOvr>
    <a:masterClrMapping xmlns:a="http://schemas.openxmlformats.org/drawingml/2006/main"/>
  </p:clrMapOvr>
</p:sld>
</file>