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9efca5656541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094ccdcdca47e1"/>
  </p:sldMasterIdLst>
  <p:sldIdLst>
    <p:sldId xmlns:r="http://schemas.openxmlformats.org/officeDocument/2006/relationships" id="256" r:id="R6c3946ef00174332"/>
    <p:sldId xmlns:r="http://schemas.openxmlformats.org/officeDocument/2006/relationships" id="257" r:id="R727da89c334b4677"/>
    <p:sldId xmlns:r="http://schemas.openxmlformats.org/officeDocument/2006/relationships" id="258" r:id="Rbe64bad64bfc42bc"/>
    <p:sldId xmlns:r="http://schemas.openxmlformats.org/officeDocument/2006/relationships" id="259" r:id="Rd97c365be86c4d98"/>
    <p:sldId xmlns:r="http://schemas.openxmlformats.org/officeDocument/2006/relationships" id="260" r:id="Rb36e504a22bf46d1"/>
    <p:sldId xmlns:r="http://schemas.openxmlformats.org/officeDocument/2006/relationships" id="261" r:id="R6fe49527c08142c6"/>
    <p:sldId xmlns:r="http://schemas.openxmlformats.org/officeDocument/2006/relationships" id="262" r:id="Ree9f8e2bcab44b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094ccdcdca47e1" /><Relationship Type="http://schemas.openxmlformats.org/officeDocument/2006/relationships/slide" Target="/ppt/slides/slide1.xml" Id="R6c3946ef00174332" /><Relationship Type="http://schemas.openxmlformats.org/officeDocument/2006/relationships/slide" Target="/ppt/slides/slide2.xml" Id="R727da89c334b4677" /><Relationship Type="http://schemas.openxmlformats.org/officeDocument/2006/relationships/slide" Target="/ppt/slides/slide3.xml" Id="Rbe64bad64bfc42bc" /><Relationship Type="http://schemas.openxmlformats.org/officeDocument/2006/relationships/slide" Target="/ppt/slides/slide4.xml" Id="Rd97c365be86c4d98" /><Relationship Type="http://schemas.openxmlformats.org/officeDocument/2006/relationships/slide" Target="/ppt/slides/slide5.xml" Id="Rb36e504a22bf46d1" /><Relationship Type="http://schemas.openxmlformats.org/officeDocument/2006/relationships/slide" Target="/ppt/slides/slide6.xml" Id="R6fe49527c08142c6" /><Relationship Type="http://schemas.openxmlformats.org/officeDocument/2006/relationships/slide" Target="/ppt/slides/slide7.xml" Id="Ree9f8e2bcab44b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87e2f298e49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61313a2dd42f0" /><Relationship Type="http://schemas.openxmlformats.org/officeDocument/2006/relationships/theme" Target="/ppt/slideMasters/theme/theme1.xml" Id="R9b25e0ed5c284a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661313a2dd42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7f02928e941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91c0a4ab545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e40aea6a643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945e9d3534c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b0947cf4941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5c939c7314f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998d64a4946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SUMMIT ALPHA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SUMMIT ALPHA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−1 151 628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−1 103 869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32 052 677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32 642 484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HAALANDS HOLDING AS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BEGANA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 ØVREVIK HOLDING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APR HOLDING AS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TINOVA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BALLABROMBIR AS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Treschows gate 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933 720 608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