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da347faf83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af0da5d854c29"/>
  </p:sldMasterIdLst>
  <p:sldIdLst>
    <p:sldId xmlns:r="http://schemas.openxmlformats.org/officeDocument/2006/relationships" id="256" r:id="R27416733d3ab4832"/>
    <p:sldId xmlns:r="http://schemas.openxmlformats.org/officeDocument/2006/relationships" id="257" r:id="R2d405590f6b0475e"/>
    <p:sldId xmlns:r="http://schemas.openxmlformats.org/officeDocument/2006/relationships" id="258" r:id="Rd4e8735d32e54089"/>
    <p:sldId xmlns:r="http://schemas.openxmlformats.org/officeDocument/2006/relationships" id="259" r:id="R43d757f36c084c99"/>
    <p:sldId xmlns:r="http://schemas.openxmlformats.org/officeDocument/2006/relationships" id="260" r:id="Rea9157e8841940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af0da5d854c29" /><Relationship Type="http://schemas.openxmlformats.org/officeDocument/2006/relationships/slide" Target="/ppt/slides/slide1.xml" Id="R27416733d3ab4832" /><Relationship Type="http://schemas.openxmlformats.org/officeDocument/2006/relationships/slide" Target="/ppt/slides/slide2.xml" Id="R2d405590f6b0475e" /><Relationship Type="http://schemas.openxmlformats.org/officeDocument/2006/relationships/slide" Target="/ppt/slides/slide3.xml" Id="Rd4e8735d32e54089" /><Relationship Type="http://schemas.openxmlformats.org/officeDocument/2006/relationships/slide" Target="/ppt/slides/slide4.xml" Id="R43d757f36c084c99" /><Relationship Type="http://schemas.openxmlformats.org/officeDocument/2006/relationships/slide" Target="/ppt/slides/slide5.xml" Id="Rea9157e8841940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279c1efbde4d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a452acaff492c" /><Relationship Type="http://schemas.openxmlformats.org/officeDocument/2006/relationships/theme" Target="/ppt/slideMasters/theme/theme1.xml" Id="R8aa84e8ede9144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1a452acaff49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8c54b68d74f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c8da9da1243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1f824321e47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99860aedf4f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35f32866d48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KNAPSKOG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KNAPSKOG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KNAPSKOG ble etablert [år] og holder til i Færvik.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KNAPSKOG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KNAPSKOG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KNAPSKOG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Marisbergtoppen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4818 Færvik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933 864 464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KNAPSKOG</a:t>
            </a:r>
          </a:p>
        </p:txBody>
      </p:sp>
    </p:spTree>
  </p:cSld>
  <p:clrMapOvr>
    <a:masterClrMapping xmlns:a="http://schemas.openxmlformats.org/drawingml/2006/main"/>
  </p:clrMapOvr>
</p:sld>
</file>