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3d128c07644b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75b7e4b87d4cb9"/>
  </p:sldMasterIdLst>
  <p:sldIdLst>
    <p:sldId xmlns:r="http://schemas.openxmlformats.org/officeDocument/2006/relationships" id="256" r:id="R3ca8da8be2ac4529"/>
    <p:sldId xmlns:r="http://schemas.openxmlformats.org/officeDocument/2006/relationships" id="257" r:id="R3a12272a7f3a4e31"/>
    <p:sldId xmlns:r="http://schemas.openxmlformats.org/officeDocument/2006/relationships" id="258" r:id="Rd0068a6185704dbc"/>
    <p:sldId xmlns:r="http://schemas.openxmlformats.org/officeDocument/2006/relationships" id="259" r:id="R0beed7b6d12b4172"/>
    <p:sldId xmlns:r="http://schemas.openxmlformats.org/officeDocument/2006/relationships" id="260" r:id="Rf32b44d9b29841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75b7e4b87d4cb9" /><Relationship Type="http://schemas.openxmlformats.org/officeDocument/2006/relationships/slide" Target="/ppt/slides/slide1.xml" Id="R3ca8da8be2ac4529" /><Relationship Type="http://schemas.openxmlformats.org/officeDocument/2006/relationships/slide" Target="/ppt/slides/slide2.xml" Id="R3a12272a7f3a4e31" /><Relationship Type="http://schemas.openxmlformats.org/officeDocument/2006/relationships/slide" Target="/ppt/slides/slide3.xml" Id="Rd0068a6185704dbc" /><Relationship Type="http://schemas.openxmlformats.org/officeDocument/2006/relationships/slide" Target="/ppt/slides/slide4.xml" Id="R0beed7b6d12b4172" /><Relationship Type="http://schemas.openxmlformats.org/officeDocument/2006/relationships/slide" Target="/ppt/slides/slide5.xml" Id="Rf32b44d9b29841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599e17322a49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ee05f2e6a40e6" /><Relationship Type="http://schemas.openxmlformats.org/officeDocument/2006/relationships/theme" Target="/ppt/slideMasters/theme/theme1.xml" Id="R16fa12184a9f4e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4ee05f2e6a40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c32f8f9f84b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55e30c1cc41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84da68ff74d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683b27dd94d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212c61e4b44e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 THOMAS W. PETTERSEN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THOMAS W. PETTERSEN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 THOMAS W. PETTERSEN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THOMAS W. PETTERSEN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THOMAS W. PETTERSEN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THOMAS W. PETTERSEN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Høybyveien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3517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933 972 747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THOMAS W. PETTERSEN</a:t>
            </a:r>
          </a:p>
        </p:txBody>
      </p:sp>
    </p:spTree>
  </p:cSld>
  <p:clrMapOvr>
    <a:masterClrMapping xmlns:a="http://schemas.openxmlformats.org/drawingml/2006/main"/>
  </p:clrMapOvr>
</p:sld>
</file>