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c3c580d0fb43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72c656989a42e5"/>
  </p:sldMasterIdLst>
  <p:sldIdLst>
    <p:sldId xmlns:r="http://schemas.openxmlformats.org/officeDocument/2006/relationships" id="256" r:id="R61eb5a3b2aae499f"/>
    <p:sldId xmlns:r="http://schemas.openxmlformats.org/officeDocument/2006/relationships" id="257" r:id="Red4122c857a54d22"/>
    <p:sldId xmlns:r="http://schemas.openxmlformats.org/officeDocument/2006/relationships" id="258" r:id="Rf0a0913bd1f440f9"/>
    <p:sldId xmlns:r="http://schemas.openxmlformats.org/officeDocument/2006/relationships" id="259" r:id="R3b42477b2744445f"/>
    <p:sldId xmlns:r="http://schemas.openxmlformats.org/officeDocument/2006/relationships" id="260" r:id="R2689b8635b14442a"/>
    <p:sldId xmlns:r="http://schemas.openxmlformats.org/officeDocument/2006/relationships" id="261" r:id="Rb2437970957848fb"/>
    <p:sldId xmlns:r="http://schemas.openxmlformats.org/officeDocument/2006/relationships" id="262" r:id="R8505c37d865b4b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2c656989a42e5" /><Relationship Type="http://schemas.openxmlformats.org/officeDocument/2006/relationships/slide" Target="/ppt/slides/slide1.xml" Id="R61eb5a3b2aae499f" /><Relationship Type="http://schemas.openxmlformats.org/officeDocument/2006/relationships/slide" Target="/ppt/slides/slide2.xml" Id="Red4122c857a54d22" /><Relationship Type="http://schemas.openxmlformats.org/officeDocument/2006/relationships/slide" Target="/ppt/slides/slide3.xml" Id="Rf0a0913bd1f440f9" /><Relationship Type="http://schemas.openxmlformats.org/officeDocument/2006/relationships/slide" Target="/ppt/slides/slide4.xml" Id="R3b42477b2744445f" /><Relationship Type="http://schemas.openxmlformats.org/officeDocument/2006/relationships/slide" Target="/ppt/slides/slide5.xml" Id="R2689b8635b14442a" /><Relationship Type="http://schemas.openxmlformats.org/officeDocument/2006/relationships/slide" Target="/ppt/slides/slide6.xml" Id="Rb2437970957848fb" /><Relationship Type="http://schemas.openxmlformats.org/officeDocument/2006/relationships/slide" Target="/ppt/slides/slide7.xml" Id="R8505c37d865b4b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226fa1278342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b7363b17648dd" /><Relationship Type="http://schemas.openxmlformats.org/officeDocument/2006/relationships/theme" Target="/ppt/slideMasters/theme/theme1.xml" Id="R3193eb310e0b47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6b7363b17648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b514f3db04f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bf51132b248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c62f3961744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19d60fe6b4e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836e1399a45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64ca954e244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3263308ea40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KIRNEH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KIRNEH INVEST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3 033 187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3 819 187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STEN HALLELAND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Henrik Halleland, Jørgen Kanitz'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934 466 713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