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8d9b17a4844d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5eb4e719754841"/>
  </p:sldMasterIdLst>
  <p:sldIdLst>
    <p:sldId xmlns:r="http://schemas.openxmlformats.org/officeDocument/2006/relationships" id="256" r:id="R7a93a235e286483b"/>
    <p:sldId xmlns:r="http://schemas.openxmlformats.org/officeDocument/2006/relationships" id="257" r:id="R274d1df622fc47f8"/>
    <p:sldId xmlns:r="http://schemas.openxmlformats.org/officeDocument/2006/relationships" id="258" r:id="Rb0faf2034d704048"/>
    <p:sldId xmlns:r="http://schemas.openxmlformats.org/officeDocument/2006/relationships" id="259" r:id="R74aa89d031ea4ffc"/>
    <p:sldId xmlns:r="http://schemas.openxmlformats.org/officeDocument/2006/relationships" id="260" r:id="Rd7be1e5944064347"/>
    <p:sldId xmlns:r="http://schemas.openxmlformats.org/officeDocument/2006/relationships" id="261" r:id="Rb6e7123cb7504aee"/>
    <p:sldId xmlns:r="http://schemas.openxmlformats.org/officeDocument/2006/relationships" id="262" r:id="R2be6fc629c714b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eb4e719754841" /><Relationship Type="http://schemas.openxmlformats.org/officeDocument/2006/relationships/slide" Target="/ppt/slides/slide1.xml" Id="R7a93a235e286483b" /><Relationship Type="http://schemas.openxmlformats.org/officeDocument/2006/relationships/slide" Target="/ppt/slides/slide2.xml" Id="R274d1df622fc47f8" /><Relationship Type="http://schemas.openxmlformats.org/officeDocument/2006/relationships/slide" Target="/ppt/slides/slide3.xml" Id="Rb0faf2034d704048" /><Relationship Type="http://schemas.openxmlformats.org/officeDocument/2006/relationships/slide" Target="/ppt/slides/slide4.xml" Id="R74aa89d031ea4ffc" /><Relationship Type="http://schemas.openxmlformats.org/officeDocument/2006/relationships/slide" Target="/ppt/slides/slide5.xml" Id="Rd7be1e5944064347" /><Relationship Type="http://schemas.openxmlformats.org/officeDocument/2006/relationships/slide" Target="/ppt/slides/slide6.xml" Id="Rb6e7123cb7504aee" /><Relationship Type="http://schemas.openxmlformats.org/officeDocument/2006/relationships/slide" Target="/ppt/slides/slide7.xml" Id="R2be6fc629c714b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7c597bb5d47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58a09ec794ddc" /><Relationship Type="http://schemas.openxmlformats.org/officeDocument/2006/relationships/theme" Target="/ppt/slideMasters/theme/theme1.xml" Id="Rdabcb712953049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58a09ec794d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4996e512641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4eac941024c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137e4b1a045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8287626834e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aeb5e078149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bd76a43b941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dff864cc74e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FADA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482 774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HEUTHE DAVIDSEN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FARSUND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Farsund, Bjørgelien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934 522 621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