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b94c6b063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ed536554f46d1"/>
  </p:sldMasterIdLst>
  <p:sldIdLst>
    <p:sldId xmlns:r="http://schemas.openxmlformats.org/officeDocument/2006/relationships" id="256" r:id="R8d0a11c61d674e13"/>
    <p:sldId xmlns:r="http://schemas.openxmlformats.org/officeDocument/2006/relationships" id="257" r:id="Rc28a13b66da84e83"/>
    <p:sldId xmlns:r="http://schemas.openxmlformats.org/officeDocument/2006/relationships" id="258" r:id="Rbb6b1a9056b143eb"/>
    <p:sldId xmlns:r="http://schemas.openxmlformats.org/officeDocument/2006/relationships" id="259" r:id="R65cc93a461604a81"/>
    <p:sldId xmlns:r="http://schemas.openxmlformats.org/officeDocument/2006/relationships" id="260" r:id="R9b975accf47044f8"/>
    <p:sldId xmlns:r="http://schemas.openxmlformats.org/officeDocument/2006/relationships" id="261" r:id="R0edb57b8ed2b49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ed536554f46d1" /><Relationship Type="http://schemas.openxmlformats.org/officeDocument/2006/relationships/slide" Target="/ppt/slides/slide1.xml" Id="R8d0a11c61d674e13" /><Relationship Type="http://schemas.openxmlformats.org/officeDocument/2006/relationships/slide" Target="/ppt/slides/slide2.xml" Id="Rc28a13b66da84e83" /><Relationship Type="http://schemas.openxmlformats.org/officeDocument/2006/relationships/slide" Target="/ppt/slides/slide3.xml" Id="Rbb6b1a9056b143eb" /><Relationship Type="http://schemas.openxmlformats.org/officeDocument/2006/relationships/slide" Target="/ppt/slides/slide4.xml" Id="R65cc93a461604a81" /><Relationship Type="http://schemas.openxmlformats.org/officeDocument/2006/relationships/slide" Target="/ppt/slides/slide5.xml" Id="R9b975accf47044f8" /><Relationship Type="http://schemas.openxmlformats.org/officeDocument/2006/relationships/slide" Target="/ppt/slides/slide6.xml" Id="R0edb57b8ed2b49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d2752ffc7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4cb1b8b6f4ea4" /><Relationship Type="http://schemas.openxmlformats.org/officeDocument/2006/relationships/theme" Target="/ppt/slideMasters/theme/theme1.xml" Id="R386ac5d7acca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4cb1b8b6f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2944e982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5963c5354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73e178c51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e974eb34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fc0198be4e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48bc3ef3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REGNSKAP AS ble etablert [år] og holder til i 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1 257 277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369 654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Eggavegen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7380 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934 565 290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REGNSKAP AS</a:t>
            </a:r>
          </a:p>
        </p:txBody>
      </p:sp>
    </p:spTree>
  </p:cSld>
  <p:clrMapOvr>
    <a:masterClrMapping xmlns:a="http://schemas.openxmlformats.org/drawingml/2006/main"/>
  </p:clrMapOvr>
</p:sld>
</file>