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1e1e3bf68a43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bb12008d6e4d44"/>
  </p:sldMasterIdLst>
  <p:sldIdLst>
    <p:sldId xmlns:r="http://schemas.openxmlformats.org/officeDocument/2006/relationships" id="256" r:id="R6a72d02e5f404225"/>
    <p:sldId xmlns:r="http://schemas.openxmlformats.org/officeDocument/2006/relationships" id="257" r:id="R5b367e31cdac4942"/>
    <p:sldId xmlns:r="http://schemas.openxmlformats.org/officeDocument/2006/relationships" id="258" r:id="R2471e947e9554884"/>
    <p:sldId xmlns:r="http://schemas.openxmlformats.org/officeDocument/2006/relationships" id="259" r:id="Re3705c3149b04aeb"/>
    <p:sldId xmlns:r="http://schemas.openxmlformats.org/officeDocument/2006/relationships" id="260" r:id="Rd38dfe3b3511456f"/>
    <p:sldId xmlns:r="http://schemas.openxmlformats.org/officeDocument/2006/relationships" id="261" r:id="R0b2d8a335b4d40ce"/>
    <p:sldId xmlns:r="http://schemas.openxmlformats.org/officeDocument/2006/relationships" id="262" r:id="Rbf4b238d2a774f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b12008d6e4d44" /><Relationship Type="http://schemas.openxmlformats.org/officeDocument/2006/relationships/slide" Target="/ppt/slides/slide1.xml" Id="R6a72d02e5f404225" /><Relationship Type="http://schemas.openxmlformats.org/officeDocument/2006/relationships/slide" Target="/ppt/slides/slide2.xml" Id="R5b367e31cdac4942" /><Relationship Type="http://schemas.openxmlformats.org/officeDocument/2006/relationships/slide" Target="/ppt/slides/slide3.xml" Id="R2471e947e9554884" /><Relationship Type="http://schemas.openxmlformats.org/officeDocument/2006/relationships/slide" Target="/ppt/slides/slide4.xml" Id="Re3705c3149b04aeb" /><Relationship Type="http://schemas.openxmlformats.org/officeDocument/2006/relationships/slide" Target="/ppt/slides/slide5.xml" Id="Rd38dfe3b3511456f" /><Relationship Type="http://schemas.openxmlformats.org/officeDocument/2006/relationships/slide" Target="/ppt/slides/slide6.xml" Id="R0b2d8a335b4d40ce" /><Relationship Type="http://schemas.openxmlformats.org/officeDocument/2006/relationships/slide" Target="/ppt/slides/slide7.xml" Id="Rbf4b238d2a774f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d68e7b7d5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4c723d37b4d5d" /><Relationship Type="http://schemas.openxmlformats.org/officeDocument/2006/relationships/theme" Target="/ppt/slideMasters/theme/theme1.xml" Id="R918d52120ed440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a4c723d37b4d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9422a31ec49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da28ca30046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263ecc3b043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c260a697d4d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6fcd3d2d4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74e2b90b440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4683b193e4c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BREDESEN OPSET BYGGTORGET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BYGGTORGET AS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19 251 118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−264 038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−263 069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13 149 838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