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63a99a365d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28efb977104a02"/>
  </p:sldMasterIdLst>
  <p:sldIdLst>
    <p:sldId xmlns:r="http://schemas.openxmlformats.org/officeDocument/2006/relationships" id="256" r:id="R791b17536c324a92"/>
    <p:sldId xmlns:r="http://schemas.openxmlformats.org/officeDocument/2006/relationships" id="257" r:id="R81b3e4a91b8a4dd2"/>
    <p:sldId xmlns:r="http://schemas.openxmlformats.org/officeDocument/2006/relationships" id="258" r:id="R8a1acef70afc4cdb"/>
    <p:sldId xmlns:r="http://schemas.openxmlformats.org/officeDocument/2006/relationships" id="259" r:id="R7584038ea07948ee"/>
    <p:sldId xmlns:r="http://schemas.openxmlformats.org/officeDocument/2006/relationships" id="260" r:id="R8c80134b0ca7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28efb977104a02" /><Relationship Type="http://schemas.openxmlformats.org/officeDocument/2006/relationships/slide" Target="/ppt/slides/slide1.xml" Id="R791b17536c324a92" /><Relationship Type="http://schemas.openxmlformats.org/officeDocument/2006/relationships/slide" Target="/ppt/slides/slide2.xml" Id="R81b3e4a91b8a4dd2" /><Relationship Type="http://schemas.openxmlformats.org/officeDocument/2006/relationships/slide" Target="/ppt/slides/slide3.xml" Id="R8a1acef70afc4cdb" /><Relationship Type="http://schemas.openxmlformats.org/officeDocument/2006/relationships/slide" Target="/ppt/slides/slide4.xml" Id="R7584038ea07948ee" /><Relationship Type="http://schemas.openxmlformats.org/officeDocument/2006/relationships/slide" Target="/ppt/slides/slide5.xml" Id="R8c80134b0ca7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ad331469043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cccc8f76499d" /><Relationship Type="http://schemas.openxmlformats.org/officeDocument/2006/relationships/theme" Target="/ppt/slideMasters/theme/theme1.xml" Id="Ra5762cc1f7ae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3cccc8f76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b3563f8194f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6f8bfc99a40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50ddbf108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d76c9d7ca41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dd65aa7094f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HACKLA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HACKLA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934 826 639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HACKLA AS</a:t>
            </a:r>
          </a:p>
        </p:txBody>
      </p:sp>
    </p:spTree>
  </p:cSld>
  <p:clrMapOvr>
    <a:masterClrMapping xmlns:a="http://schemas.openxmlformats.org/drawingml/2006/main"/>
  </p:clrMapOvr>
</p:sld>
</file>