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1ff6c33176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b18c4ac2cb4633"/>
  </p:sldMasterIdLst>
  <p:sldIdLst>
    <p:sldId xmlns:r="http://schemas.openxmlformats.org/officeDocument/2006/relationships" id="256" r:id="Re699c8f18b124037"/>
    <p:sldId xmlns:r="http://schemas.openxmlformats.org/officeDocument/2006/relationships" id="257" r:id="Rd62d2379cfcb4048"/>
    <p:sldId xmlns:r="http://schemas.openxmlformats.org/officeDocument/2006/relationships" id="258" r:id="R4e4c72f035c040c0"/>
    <p:sldId xmlns:r="http://schemas.openxmlformats.org/officeDocument/2006/relationships" id="259" r:id="R29b979e7b3354979"/>
    <p:sldId xmlns:r="http://schemas.openxmlformats.org/officeDocument/2006/relationships" id="260" r:id="Rdae18dae5b184b7e"/>
    <p:sldId xmlns:r="http://schemas.openxmlformats.org/officeDocument/2006/relationships" id="261" r:id="Re22a5cba49c24d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b18c4ac2cb4633" /><Relationship Type="http://schemas.openxmlformats.org/officeDocument/2006/relationships/slide" Target="/ppt/slides/slide1.xml" Id="Re699c8f18b124037" /><Relationship Type="http://schemas.openxmlformats.org/officeDocument/2006/relationships/slide" Target="/ppt/slides/slide2.xml" Id="Rd62d2379cfcb4048" /><Relationship Type="http://schemas.openxmlformats.org/officeDocument/2006/relationships/slide" Target="/ppt/slides/slide3.xml" Id="R4e4c72f035c040c0" /><Relationship Type="http://schemas.openxmlformats.org/officeDocument/2006/relationships/slide" Target="/ppt/slides/slide4.xml" Id="R29b979e7b3354979" /><Relationship Type="http://schemas.openxmlformats.org/officeDocument/2006/relationships/slide" Target="/ppt/slides/slide5.xml" Id="Rdae18dae5b184b7e" /><Relationship Type="http://schemas.openxmlformats.org/officeDocument/2006/relationships/slide" Target="/ppt/slides/slide6.xml" Id="Re22a5cba49c24d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e32758b4144c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ceb5cf5bd47f3" /><Relationship Type="http://schemas.openxmlformats.org/officeDocument/2006/relationships/theme" Target="/ppt/slideMasters/theme/theme1.xml" Id="R5b56bee37af340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dceb5cf5bd47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602e4c2b840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1bcc5cc1542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1ba735d8348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e08cbb9c44b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a0d124e5f46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84b341eb345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AMESTO ACCOUNTHOUSE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AMESTO ACCOUNTHOUSE BERGEN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36 636 605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1 621 268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1 274 903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9 340 165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O.J. Brochs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934 965 310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