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99dd27eb2a4f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3e46aed0a4413f"/>
  </p:sldMasterIdLst>
  <p:sldIdLst>
    <p:sldId xmlns:r="http://schemas.openxmlformats.org/officeDocument/2006/relationships" id="256" r:id="R68ba777eec0245d5"/>
    <p:sldId xmlns:r="http://schemas.openxmlformats.org/officeDocument/2006/relationships" id="257" r:id="Rcce6f5b425104f47"/>
    <p:sldId xmlns:r="http://schemas.openxmlformats.org/officeDocument/2006/relationships" id="258" r:id="Ra05e22293ff14262"/>
    <p:sldId xmlns:r="http://schemas.openxmlformats.org/officeDocument/2006/relationships" id="259" r:id="Ra46b77f56b9a4e15"/>
    <p:sldId xmlns:r="http://schemas.openxmlformats.org/officeDocument/2006/relationships" id="260" r:id="Ra92ab36da71d4351"/>
    <p:sldId xmlns:r="http://schemas.openxmlformats.org/officeDocument/2006/relationships" id="261" r:id="R3c671759b1ef47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e46aed0a4413f" /><Relationship Type="http://schemas.openxmlformats.org/officeDocument/2006/relationships/slide" Target="/ppt/slides/slide1.xml" Id="R68ba777eec0245d5" /><Relationship Type="http://schemas.openxmlformats.org/officeDocument/2006/relationships/slide" Target="/ppt/slides/slide2.xml" Id="Rcce6f5b425104f47" /><Relationship Type="http://schemas.openxmlformats.org/officeDocument/2006/relationships/slide" Target="/ppt/slides/slide3.xml" Id="Ra05e22293ff14262" /><Relationship Type="http://schemas.openxmlformats.org/officeDocument/2006/relationships/slide" Target="/ppt/slides/slide4.xml" Id="Ra46b77f56b9a4e15" /><Relationship Type="http://schemas.openxmlformats.org/officeDocument/2006/relationships/slide" Target="/ppt/slides/slide5.xml" Id="Ra92ab36da71d4351" /><Relationship Type="http://schemas.openxmlformats.org/officeDocument/2006/relationships/slide" Target="/ppt/slides/slide6.xml" Id="R3c671759b1ef47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097f6fd884a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fa4cbf87c4efd" /><Relationship Type="http://schemas.openxmlformats.org/officeDocument/2006/relationships/theme" Target="/ppt/slideMasters/theme/theme1.xml" Id="Ra5413ede9bf44c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ffa4cbf87c4e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3b775194147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cea59b6214b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81de850f54d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ecd167d4f4d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dec1ad4a941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71f36713444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SUMBRA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SUMBRA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356 354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Mellomstykket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934 974 875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