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17193d5aac47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77faab03aa462e"/>
  </p:sldMasterIdLst>
  <p:sldIdLst>
    <p:sldId xmlns:r="http://schemas.openxmlformats.org/officeDocument/2006/relationships" id="256" r:id="R4065d5ddade3408d"/>
    <p:sldId xmlns:r="http://schemas.openxmlformats.org/officeDocument/2006/relationships" id="257" r:id="R3061d09bdc6046a3"/>
    <p:sldId xmlns:r="http://schemas.openxmlformats.org/officeDocument/2006/relationships" id="258" r:id="R2768968ea2204110"/>
    <p:sldId xmlns:r="http://schemas.openxmlformats.org/officeDocument/2006/relationships" id="259" r:id="Rddc9035fb36f483b"/>
    <p:sldId xmlns:r="http://schemas.openxmlformats.org/officeDocument/2006/relationships" id="260" r:id="R3117546e961f414c"/>
    <p:sldId xmlns:r="http://schemas.openxmlformats.org/officeDocument/2006/relationships" id="261" r:id="Re6b0ad5ce7604d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7faab03aa462e" /><Relationship Type="http://schemas.openxmlformats.org/officeDocument/2006/relationships/slide" Target="/ppt/slides/slide1.xml" Id="R4065d5ddade3408d" /><Relationship Type="http://schemas.openxmlformats.org/officeDocument/2006/relationships/slide" Target="/ppt/slides/slide2.xml" Id="R3061d09bdc6046a3" /><Relationship Type="http://schemas.openxmlformats.org/officeDocument/2006/relationships/slide" Target="/ppt/slides/slide3.xml" Id="R2768968ea2204110" /><Relationship Type="http://schemas.openxmlformats.org/officeDocument/2006/relationships/slide" Target="/ppt/slides/slide4.xml" Id="Rddc9035fb36f483b" /><Relationship Type="http://schemas.openxmlformats.org/officeDocument/2006/relationships/slide" Target="/ppt/slides/slide5.xml" Id="R3117546e961f414c" /><Relationship Type="http://schemas.openxmlformats.org/officeDocument/2006/relationships/slide" Target="/ppt/slides/slide6.xml" Id="Re6b0ad5ce7604d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d2e340d2442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a772162fc4c68" /><Relationship Type="http://schemas.openxmlformats.org/officeDocument/2006/relationships/theme" Target="/ppt/slideMasters/theme/theme1.xml" Id="R7579227e976a40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ea772162fc4c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d3cfdd02c49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47dc52bb348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77fbb9ca54b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1c148a7fb48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625b6255648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f5c5443f349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REGNSKAPSJEFEN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REGNSKAPSJEFEN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11 406 987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2 285 114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1 790 776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4 497 054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Riksvei 467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935 239 303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REGNSKAPSJEFEN AS</a:t>
            </a:r>
          </a:p>
        </p:txBody>
      </p:sp>
    </p:spTree>
  </p:cSld>
  <p:clrMapOvr>
    <a:masterClrMapping xmlns:a="http://schemas.openxmlformats.org/drawingml/2006/main"/>
  </p:clrMapOvr>
</p:sld>
</file>