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e8bd1d1b7b41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feb274e199471e"/>
  </p:sldMasterIdLst>
  <p:sldIdLst>
    <p:sldId xmlns:r="http://schemas.openxmlformats.org/officeDocument/2006/relationships" id="256" r:id="Rf5a4ffe41898454f"/>
    <p:sldId xmlns:r="http://schemas.openxmlformats.org/officeDocument/2006/relationships" id="257" r:id="Rfc6aafaa341d4470"/>
    <p:sldId xmlns:r="http://schemas.openxmlformats.org/officeDocument/2006/relationships" id="258" r:id="Re3d02ab175884387"/>
    <p:sldId xmlns:r="http://schemas.openxmlformats.org/officeDocument/2006/relationships" id="259" r:id="R206e736c0d274602"/>
    <p:sldId xmlns:r="http://schemas.openxmlformats.org/officeDocument/2006/relationships" id="260" r:id="Rf02705aa86b447e9"/>
    <p:sldId xmlns:r="http://schemas.openxmlformats.org/officeDocument/2006/relationships" id="261" r:id="R15353f7772dd4b92"/>
    <p:sldId xmlns:r="http://schemas.openxmlformats.org/officeDocument/2006/relationships" id="262" r:id="R987c5febdf244e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eb274e199471e" /><Relationship Type="http://schemas.openxmlformats.org/officeDocument/2006/relationships/slide" Target="/ppt/slides/slide1.xml" Id="Rf5a4ffe41898454f" /><Relationship Type="http://schemas.openxmlformats.org/officeDocument/2006/relationships/slide" Target="/ppt/slides/slide2.xml" Id="Rfc6aafaa341d4470" /><Relationship Type="http://schemas.openxmlformats.org/officeDocument/2006/relationships/slide" Target="/ppt/slides/slide3.xml" Id="Re3d02ab175884387" /><Relationship Type="http://schemas.openxmlformats.org/officeDocument/2006/relationships/slide" Target="/ppt/slides/slide4.xml" Id="R206e736c0d274602" /><Relationship Type="http://schemas.openxmlformats.org/officeDocument/2006/relationships/slide" Target="/ppt/slides/slide5.xml" Id="Rf02705aa86b447e9" /><Relationship Type="http://schemas.openxmlformats.org/officeDocument/2006/relationships/slide" Target="/ppt/slides/slide6.xml" Id="R15353f7772dd4b92" /><Relationship Type="http://schemas.openxmlformats.org/officeDocument/2006/relationships/slide" Target="/ppt/slides/slide7.xml" Id="R987c5febdf244e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fcf203d3641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5b4fff89c4328" /><Relationship Type="http://schemas.openxmlformats.org/officeDocument/2006/relationships/theme" Target="/ppt/slideMasters/theme/theme1.xml" Id="R703a7030a5114a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e5b4fff89c43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fd76e1ac246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a0dbf1c114c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8c5343e2e49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3cfc5578446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856709167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2ac92fd5546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f0a1559d944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DAJA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DAJA HOLDING AS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Planktonvegen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9100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935 637 694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