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f4bc600e6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7aed889f64299"/>
  </p:sldMasterIdLst>
  <p:sldIdLst>
    <p:sldId xmlns:r="http://schemas.openxmlformats.org/officeDocument/2006/relationships" id="256" r:id="Rcefe7afaa3254323"/>
    <p:sldId xmlns:r="http://schemas.openxmlformats.org/officeDocument/2006/relationships" id="257" r:id="R61961f132a6348af"/>
    <p:sldId xmlns:r="http://schemas.openxmlformats.org/officeDocument/2006/relationships" id="258" r:id="Rc5af625b8d294ef5"/>
    <p:sldId xmlns:r="http://schemas.openxmlformats.org/officeDocument/2006/relationships" id="259" r:id="R23c8ba0e67eb4382"/>
    <p:sldId xmlns:r="http://schemas.openxmlformats.org/officeDocument/2006/relationships" id="260" r:id="Rc063147b443047f9"/>
    <p:sldId xmlns:r="http://schemas.openxmlformats.org/officeDocument/2006/relationships" id="261" r:id="R63e4b909653a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7aed889f64299" /><Relationship Type="http://schemas.openxmlformats.org/officeDocument/2006/relationships/slide" Target="/ppt/slides/slide1.xml" Id="Rcefe7afaa3254323" /><Relationship Type="http://schemas.openxmlformats.org/officeDocument/2006/relationships/slide" Target="/ppt/slides/slide2.xml" Id="R61961f132a6348af" /><Relationship Type="http://schemas.openxmlformats.org/officeDocument/2006/relationships/slide" Target="/ppt/slides/slide3.xml" Id="Rc5af625b8d294ef5" /><Relationship Type="http://schemas.openxmlformats.org/officeDocument/2006/relationships/slide" Target="/ppt/slides/slide4.xml" Id="R23c8ba0e67eb4382" /><Relationship Type="http://schemas.openxmlformats.org/officeDocument/2006/relationships/slide" Target="/ppt/slides/slide5.xml" Id="Rc063147b443047f9" /><Relationship Type="http://schemas.openxmlformats.org/officeDocument/2006/relationships/slide" Target="/ppt/slides/slide6.xml" Id="R63e4b909653a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f2a384b03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bf2004a424554" /><Relationship Type="http://schemas.openxmlformats.org/officeDocument/2006/relationships/theme" Target="/ppt/slideMasters/theme/theme1.xml" Id="R04328b97105544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bf2004a42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a5f500e2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d77fc236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dd900958d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0f3b06c942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b4a6a1f249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45ce3446b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